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53DE3282-4848-408D-A816-7F1DFB833CE0}"/>
    <pc:docChg chg="delSld modSld">
      <pc:chgData name="Victoria Pisarski" userId="692f76a6-d680-4052-be04-f41090feb654" providerId="ADAL" clId="{53DE3282-4848-408D-A816-7F1DFB833CE0}" dt="2022-09-16T14:19:46.382" v="25" actId="1035"/>
      <pc:docMkLst>
        <pc:docMk/>
      </pc:docMkLst>
      <pc:sldChg chg="del">
        <pc:chgData name="Victoria Pisarski" userId="692f76a6-d680-4052-be04-f41090feb654" providerId="ADAL" clId="{53DE3282-4848-408D-A816-7F1DFB833CE0}" dt="2022-09-16T14:09:13.668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53DE3282-4848-408D-A816-7F1DFB833CE0}" dt="2022-09-16T14:09:14.202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53DE3282-4848-408D-A816-7F1DFB833CE0}" dt="2022-09-16T14:09:14.728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53DE3282-4848-408D-A816-7F1DFB833CE0}" dt="2022-09-16T14:09:15.234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53DE3282-4848-408D-A816-7F1DFB833CE0}" dt="2022-09-16T14:09:15.764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53DE3282-4848-408D-A816-7F1DFB833CE0}" dt="2022-09-16T14:09:16.173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53DE3282-4848-408D-A816-7F1DFB833CE0}" dt="2022-09-16T14:09:16.678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53DE3282-4848-408D-A816-7F1DFB833CE0}" dt="2022-09-16T14:09:17.167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53DE3282-4848-408D-A816-7F1DFB833CE0}" dt="2022-09-16T14:09:19.268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53DE3282-4848-408D-A816-7F1DFB833CE0}" dt="2022-09-16T14:09:18.698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53DE3282-4848-408D-A816-7F1DFB833CE0}" dt="2022-09-16T14:09:20.367" v="10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53DE3282-4848-408D-A816-7F1DFB833CE0}" dt="2022-09-16T14:09:21.030" v="11" actId="47"/>
        <pc:sldMkLst>
          <pc:docMk/>
          <pc:sldMk cId="556597385" sldId="269"/>
        </pc:sldMkLst>
      </pc:sldChg>
      <pc:sldChg chg="modSp mod">
        <pc:chgData name="Victoria Pisarski" userId="692f76a6-d680-4052-be04-f41090feb654" providerId="ADAL" clId="{53DE3282-4848-408D-A816-7F1DFB833CE0}" dt="2022-09-16T14:19:46.382" v="25" actId="1035"/>
        <pc:sldMkLst>
          <pc:docMk/>
          <pc:sldMk cId="3649673112" sldId="270"/>
        </pc:sldMkLst>
        <pc:spChg chg="mod">
          <ac:chgData name="Victoria Pisarski" userId="692f76a6-d680-4052-be04-f41090feb654" providerId="ADAL" clId="{53DE3282-4848-408D-A816-7F1DFB833CE0}" dt="2022-09-16T14:19:46.382" v="25" actId="1035"/>
          <ac:spMkLst>
            <pc:docMk/>
            <pc:sldMk cId="3649673112" sldId="270"/>
            <ac:spMk id="3" creationId="{00000000-0000-0000-0000-000000000000}"/>
          </ac:spMkLst>
        </pc:spChg>
      </pc:sldChg>
      <pc:sldChg chg="del">
        <pc:chgData name="Victoria Pisarski" userId="692f76a6-d680-4052-be04-f41090feb654" providerId="ADAL" clId="{53DE3282-4848-408D-A816-7F1DFB833CE0}" dt="2022-09-16T14:09:22.844" v="12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53DE3282-4848-408D-A816-7F1DFB833CE0}" dt="2022-09-16T14:09:23.342" v="13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53DE3282-4848-408D-A816-7F1DFB833CE0}" dt="2022-09-16T14:09:23.513" v="14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53DE3282-4848-408D-A816-7F1DFB833CE0}" dt="2022-09-16T14:09:23.702" v="15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53DE3282-4848-408D-A816-7F1DFB833CE0}" dt="2022-09-16T14:09:23.850" v="16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53DE3282-4848-408D-A816-7F1DFB833CE0}" dt="2022-09-16T14:09:24.006" v="17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53DE3282-4848-408D-A816-7F1DFB833CE0}" dt="2022-09-16T14:09:24.117" v="18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53DE3282-4848-408D-A816-7F1DFB833CE0}" dt="2022-09-16T14:09:24.659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53DE3282-4848-408D-A816-7F1DFB833CE0}" dt="2022-09-16T14:09:25.184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53DE3282-4848-408D-A816-7F1DFB833CE0}" dt="2022-09-16T14:09:25.632" v="21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53DE3282-4848-408D-A816-7F1DFB833CE0}" dt="2022-09-16T14:09:26.228" v="22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2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ildline.org.uk/info-advice/friends-relationships-sex/sex-relationships/sexually-transmitted-infections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childline.org.uk/info-advice/friends-relationships-sex/sex-relationships/contraception-safe-sex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young-greenwich.org.uk/health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BA7861C-F763-4447-AEE6-827337B27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5137123"/>
            <a:ext cx="6108721" cy="5274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E9C70D-4321-43A7-A332-E958079B5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2708511"/>
            <a:ext cx="6108721" cy="22379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FE0414-A079-48F1-A02F-0CBA0C00C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1102408"/>
            <a:ext cx="6108721" cy="1377708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Sexual Health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2823866" y="1110851"/>
            <a:ext cx="4008755" cy="137770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If you are in a relationship an having sex, it is important to look after your sexual health</a:t>
            </a: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2823866" y="5265460"/>
            <a:ext cx="4008755" cy="505335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Greenwich and METRO offer sexual health support for young people between 13 and 24, including:</a:t>
            </a:r>
          </a:p>
          <a:p>
            <a:pPr marL="285750" indent="-285750"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Youth Line, 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Mondays – Friday, </a:t>
            </a:r>
            <a:r>
              <a:rPr lang="en-GB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0208 305001</a:t>
            </a:r>
          </a:p>
          <a:p>
            <a:pPr marL="285750" indent="-285750"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1:1 video call, phone call or face-to-face session with a Sexual Health worker</a:t>
            </a:r>
          </a:p>
          <a:p>
            <a:pPr marL="285750" indent="-285750"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Health Workshops</a:t>
            </a:r>
          </a:p>
          <a:p>
            <a:pPr marL="285750" indent="-285750"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Greenwich C-Card Scheme, where you can get free condoms.</a:t>
            </a:r>
          </a:p>
          <a:p>
            <a:pPr marL="285750" indent="-285750"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Chlamydia screening kits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- Young Greenwich Youth Services (young-greenwich.org.uk)</a:t>
            </a:r>
            <a:endParaRPr lang="en-GB" sz="180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55">
            <a:extLst>
              <a:ext uri="{FF2B5EF4-FFF2-40B4-BE49-F238E27FC236}">
                <a16:creationId xmlns:a16="http://schemas.microsoft.com/office/drawing/2014/main" id="{97A53909-DA92-4041-8C5A-B16E0A654724}"/>
              </a:ext>
            </a:extLst>
          </p:cNvPr>
          <p:cNvSpPr txBox="1"/>
          <p:nvPr/>
        </p:nvSpPr>
        <p:spPr>
          <a:xfrm>
            <a:off x="2823866" y="3000566"/>
            <a:ext cx="4015084" cy="168300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have information on contraception and safe sex </a:t>
            </a:r>
            <a:r>
              <a:rPr lang="en-GB" sz="1800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Contraception and safe sex | Childline</a:t>
            </a:r>
            <a:r>
              <a:rPr lang="en-GB" sz="1800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information </a:t>
            </a:r>
            <a:r>
              <a:rPr lang="en-GB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 </a:t>
            </a:r>
            <a:r>
              <a:rPr lang="en-GB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transmitted infections </a:t>
            </a:r>
            <a:r>
              <a:rPr lang="en-GB" sz="1800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Sexually transmitted infections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B18BF6-1E4E-4996-8009-D66A456E20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931" y="3225177"/>
            <a:ext cx="1883641" cy="9901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6A06AD-5352-4150-9C3D-F2FA72F70E8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0225" y="917391"/>
            <a:ext cx="1734551" cy="17345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B7A040-0C08-44B7-9726-4B8A738B47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2099" y="6104453"/>
            <a:ext cx="1752391" cy="12325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0DB2FA-6994-46F9-897A-6DB98A0F997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50000"/>
          <a:stretch/>
        </p:blipFill>
        <p:spPr>
          <a:xfrm>
            <a:off x="892098" y="7871091"/>
            <a:ext cx="1704265" cy="866414"/>
          </a:xfrm>
          <a:prstGeom prst="rect">
            <a:avLst/>
          </a:prstGeom>
        </p:spPr>
      </p:pic>
      <p:pic>
        <p:nvPicPr>
          <p:cNvPr id="15" name="Picture 2" descr="Greenwich Safeguarding Children Partnership">
            <a:extLst>
              <a:ext uri="{FF2B5EF4-FFF2-40B4-BE49-F238E27FC236}">
                <a16:creationId xmlns:a16="http://schemas.microsoft.com/office/drawing/2014/main" id="{23634C31-8429-4769-954C-979ECCA2D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673112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121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2022-09-16T14:19:48Z</dcterms:modified>
  <cp:category/>
</cp:coreProperties>
</file>