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6" r:id="rId2"/>
  </p:sldIdLst>
  <p:sldSz cx="7562850" cy="106886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47" autoAdjust="0"/>
  </p:normalViewPr>
  <p:slideViewPr>
    <p:cSldViewPr snapToGrid="0" snapToObjects="1">
      <p:cViewPr varScale="1">
        <p:scale>
          <a:sx n="40" d="100"/>
          <a:sy n="40" d="100"/>
        </p:scale>
        <p:origin x="2236" y="60"/>
      </p:cViewPr>
      <p:guideLst>
        <p:guide orient="horz" pos="3367"/>
        <p:guide pos="238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ctoria Pisarski" userId="692f76a6-d680-4052-be04-f41090feb654" providerId="ADAL" clId="{102EE908-A747-41CE-8C8F-7065E32063E8}"/>
    <pc:docChg chg="undo custSel addSld delSld">
      <pc:chgData name="Victoria Pisarski" userId="692f76a6-d680-4052-be04-f41090feb654" providerId="ADAL" clId="{102EE908-A747-41CE-8C8F-7065E32063E8}" dt="2022-09-16T14:07:27.262" v="42" actId="47"/>
      <pc:docMkLst>
        <pc:docMk/>
      </pc:docMkLst>
      <pc:sldChg chg="del">
        <pc:chgData name="Victoria Pisarski" userId="692f76a6-d680-4052-be04-f41090feb654" providerId="ADAL" clId="{102EE908-A747-41CE-8C8F-7065E32063E8}" dt="2022-09-16T14:07:16.212" v="18" actId="47"/>
        <pc:sldMkLst>
          <pc:docMk/>
          <pc:sldMk cId="302034448" sldId="257"/>
        </pc:sldMkLst>
      </pc:sldChg>
      <pc:sldChg chg="del">
        <pc:chgData name="Victoria Pisarski" userId="692f76a6-d680-4052-be04-f41090feb654" providerId="ADAL" clId="{102EE908-A747-41CE-8C8F-7065E32063E8}" dt="2022-09-16T14:07:16.846" v="19" actId="47"/>
        <pc:sldMkLst>
          <pc:docMk/>
          <pc:sldMk cId="1659568251" sldId="258"/>
        </pc:sldMkLst>
      </pc:sldChg>
      <pc:sldChg chg="del">
        <pc:chgData name="Victoria Pisarski" userId="692f76a6-d680-4052-be04-f41090feb654" providerId="ADAL" clId="{102EE908-A747-41CE-8C8F-7065E32063E8}" dt="2022-09-16T14:07:17.398" v="20" actId="47"/>
        <pc:sldMkLst>
          <pc:docMk/>
          <pc:sldMk cId="1858071366" sldId="259"/>
        </pc:sldMkLst>
      </pc:sldChg>
      <pc:sldChg chg="del">
        <pc:chgData name="Victoria Pisarski" userId="692f76a6-d680-4052-be04-f41090feb654" providerId="ADAL" clId="{102EE908-A747-41CE-8C8F-7065E32063E8}" dt="2022-09-16T14:07:17.965" v="21" actId="47"/>
        <pc:sldMkLst>
          <pc:docMk/>
          <pc:sldMk cId="1681681026" sldId="260"/>
        </pc:sldMkLst>
      </pc:sldChg>
      <pc:sldChg chg="del">
        <pc:chgData name="Victoria Pisarski" userId="692f76a6-d680-4052-be04-f41090feb654" providerId="ADAL" clId="{102EE908-A747-41CE-8C8F-7065E32063E8}" dt="2022-09-16T14:07:18.785" v="22" actId="47"/>
        <pc:sldMkLst>
          <pc:docMk/>
          <pc:sldMk cId="1862317385" sldId="261"/>
        </pc:sldMkLst>
      </pc:sldChg>
      <pc:sldChg chg="del">
        <pc:chgData name="Victoria Pisarski" userId="692f76a6-d680-4052-be04-f41090feb654" providerId="ADAL" clId="{102EE908-A747-41CE-8C8F-7065E32063E8}" dt="2022-09-16T14:07:19.415" v="23" actId="47"/>
        <pc:sldMkLst>
          <pc:docMk/>
          <pc:sldMk cId="1024091683" sldId="262"/>
        </pc:sldMkLst>
      </pc:sldChg>
      <pc:sldChg chg="del">
        <pc:chgData name="Victoria Pisarski" userId="692f76a6-d680-4052-be04-f41090feb654" providerId="ADAL" clId="{102EE908-A747-41CE-8C8F-7065E32063E8}" dt="2022-09-16T14:07:19.981" v="24" actId="47"/>
        <pc:sldMkLst>
          <pc:docMk/>
          <pc:sldMk cId="3093188402" sldId="263"/>
        </pc:sldMkLst>
      </pc:sldChg>
      <pc:sldChg chg="del">
        <pc:chgData name="Victoria Pisarski" userId="692f76a6-d680-4052-be04-f41090feb654" providerId="ADAL" clId="{102EE908-A747-41CE-8C8F-7065E32063E8}" dt="2022-09-16T14:07:20.932" v="25" actId="47"/>
        <pc:sldMkLst>
          <pc:docMk/>
          <pc:sldMk cId="1631725992" sldId="264"/>
        </pc:sldMkLst>
      </pc:sldChg>
      <pc:sldChg chg="add del">
        <pc:chgData name="Victoria Pisarski" userId="692f76a6-d680-4052-be04-f41090feb654" providerId="ADAL" clId="{102EE908-A747-41CE-8C8F-7065E32063E8}" dt="2022-09-16T14:07:27.262" v="42" actId="47"/>
        <pc:sldMkLst>
          <pc:docMk/>
          <pc:sldMk cId="180714648" sldId="266"/>
        </pc:sldMkLst>
      </pc:sldChg>
      <pc:sldChg chg="add del">
        <pc:chgData name="Victoria Pisarski" userId="692f76a6-d680-4052-be04-f41090feb654" providerId="ADAL" clId="{102EE908-A747-41CE-8C8F-7065E32063E8}" dt="2022-09-16T14:07:21.883" v="26" actId="47"/>
        <pc:sldMkLst>
          <pc:docMk/>
          <pc:sldMk cId="2992039312" sldId="267"/>
        </pc:sldMkLst>
      </pc:sldChg>
      <pc:sldChg chg="add del">
        <pc:chgData name="Victoria Pisarski" userId="692f76a6-d680-4052-be04-f41090feb654" providerId="ADAL" clId="{102EE908-A747-41CE-8C8F-7065E32063E8}" dt="2022-09-16T14:07:24.480" v="27" actId="47"/>
        <pc:sldMkLst>
          <pc:docMk/>
          <pc:sldMk cId="2851160978" sldId="268"/>
        </pc:sldMkLst>
      </pc:sldChg>
      <pc:sldChg chg="add del">
        <pc:chgData name="Victoria Pisarski" userId="692f76a6-d680-4052-be04-f41090feb654" providerId="ADAL" clId="{102EE908-A747-41CE-8C8F-7065E32063E8}" dt="2022-09-16T14:07:24.997" v="28" actId="47"/>
        <pc:sldMkLst>
          <pc:docMk/>
          <pc:sldMk cId="556597385" sldId="269"/>
        </pc:sldMkLst>
      </pc:sldChg>
      <pc:sldChg chg="add del">
        <pc:chgData name="Victoria Pisarski" userId="692f76a6-d680-4052-be04-f41090feb654" providerId="ADAL" clId="{102EE908-A747-41CE-8C8F-7065E32063E8}" dt="2022-09-16T14:07:25.017" v="29" actId="47"/>
        <pc:sldMkLst>
          <pc:docMk/>
          <pc:sldMk cId="3649673112" sldId="270"/>
        </pc:sldMkLst>
      </pc:sldChg>
      <pc:sldChg chg="add del">
        <pc:chgData name="Victoria Pisarski" userId="692f76a6-d680-4052-be04-f41090feb654" providerId="ADAL" clId="{102EE908-A747-41CE-8C8F-7065E32063E8}" dt="2022-09-16T14:07:25.032" v="30" actId="47"/>
        <pc:sldMkLst>
          <pc:docMk/>
          <pc:sldMk cId="1149215357" sldId="271"/>
        </pc:sldMkLst>
      </pc:sldChg>
      <pc:sldChg chg="add del">
        <pc:chgData name="Victoria Pisarski" userId="692f76a6-d680-4052-be04-f41090feb654" providerId="ADAL" clId="{102EE908-A747-41CE-8C8F-7065E32063E8}" dt="2022-09-16T14:07:25.068" v="31" actId="47"/>
        <pc:sldMkLst>
          <pc:docMk/>
          <pc:sldMk cId="1779577288" sldId="272"/>
        </pc:sldMkLst>
      </pc:sldChg>
      <pc:sldChg chg="add del">
        <pc:chgData name="Victoria Pisarski" userId="692f76a6-d680-4052-be04-f41090feb654" providerId="ADAL" clId="{102EE908-A747-41CE-8C8F-7065E32063E8}" dt="2022-09-16T14:07:25.103" v="32" actId="47"/>
        <pc:sldMkLst>
          <pc:docMk/>
          <pc:sldMk cId="931419394" sldId="273"/>
        </pc:sldMkLst>
      </pc:sldChg>
      <pc:sldChg chg="add del">
        <pc:chgData name="Victoria Pisarski" userId="692f76a6-d680-4052-be04-f41090feb654" providerId="ADAL" clId="{102EE908-A747-41CE-8C8F-7065E32063E8}" dt="2022-09-16T14:07:25.133" v="33" actId="47"/>
        <pc:sldMkLst>
          <pc:docMk/>
          <pc:sldMk cId="165197066" sldId="274"/>
        </pc:sldMkLst>
      </pc:sldChg>
      <pc:sldChg chg="del">
        <pc:chgData name="Victoria Pisarski" userId="692f76a6-d680-4052-be04-f41090feb654" providerId="ADAL" clId="{102EE908-A747-41CE-8C8F-7065E32063E8}" dt="2022-09-16T14:07:25.172" v="34" actId="47"/>
        <pc:sldMkLst>
          <pc:docMk/>
          <pc:sldMk cId="3620306539" sldId="275"/>
        </pc:sldMkLst>
      </pc:sldChg>
      <pc:sldChg chg="del">
        <pc:chgData name="Victoria Pisarski" userId="692f76a6-d680-4052-be04-f41090feb654" providerId="ADAL" clId="{102EE908-A747-41CE-8C8F-7065E32063E8}" dt="2022-09-16T14:07:25.182" v="35" actId="47"/>
        <pc:sldMkLst>
          <pc:docMk/>
          <pc:sldMk cId="2607456623" sldId="276"/>
        </pc:sldMkLst>
      </pc:sldChg>
      <pc:sldChg chg="del">
        <pc:chgData name="Victoria Pisarski" userId="692f76a6-d680-4052-be04-f41090feb654" providerId="ADAL" clId="{102EE908-A747-41CE-8C8F-7065E32063E8}" dt="2022-09-16T14:07:25.235" v="36" actId="47"/>
        <pc:sldMkLst>
          <pc:docMk/>
          <pc:sldMk cId="3287357325" sldId="277"/>
        </pc:sldMkLst>
      </pc:sldChg>
      <pc:sldChg chg="del">
        <pc:chgData name="Victoria Pisarski" userId="692f76a6-d680-4052-be04-f41090feb654" providerId="ADAL" clId="{102EE908-A747-41CE-8C8F-7065E32063E8}" dt="2022-09-16T14:07:25.260" v="37" actId="47"/>
        <pc:sldMkLst>
          <pc:docMk/>
          <pc:sldMk cId="2570102074" sldId="278"/>
        </pc:sldMkLst>
      </pc:sldChg>
      <pc:sldChg chg="del">
        <pc:chgData name="Victoria Pisarski" userId="692f76a6-d680-4052-be04-f41090feb654" providerId="ADAL" clId="{102EE908-A747-41CE-8C8F-7065E32063E8}" dt="2022-09-16T14:07:25.333" v="38" actId="47"/>
        <pc:sldMkLst>
          <pc:docMk/>
          <pc:sldMk cId="164666911" sldId="279"/>
        </pc:sldMkLst>
      </pc:sldChg>
      <pc:sldChg chg="del">
        <pc:chgData name="Victoria Pisarski" userId="692f76a6-d680-4052-be04-f41090feb654" providerId="ADAL" clId="{102EE908-A747-41CE-8C8F-7065E32063E8}" dt="2022-09-16T14:07:25.356" v="39" actId="47"/>
        <pc:sldMkLst>
          <pc:docMk/>
          <pc:sldMk cId="2644762673" sldId="280"/>
        </pc:sldMkLst>
      </pc:sldChg>
      <pc:sldChg chg="del">
        <pc:chgData name="Victoria Pisarski" userId="692f76a6-d680-4052-be04-f41090feb654" providerId="ADAL" clId="{102EE908-A747-41CE-8C8F-7065E32063E8}" dt="2022-09-16T14:07:25.370" v="40" actId="47"/>
        <pc:sldMkLst>
          <pc:docMk/>
          <pc:sldMk cId="424517932" sldId="281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E4470B-89A4-0745-9B2C-F38DA9703734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3211C7-7EFC-3742-A0B4-90D5C82D29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521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D26992B-2636-2C4F-AC5A-AA3C8ED180BD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D24371-91BD-B446-8005-470D2CC716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4834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16150" y="685800"/>
            <a:ext cx="24257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98781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7988F-E7A7-004C-AB7A-14B53BDB228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7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FD2108-7E26-9E48-9395-B521677F815A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28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83066" y="428042"/>
            <a:ext cx="1701641" cy="91199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8143" y="428042"/>
            <a:ext cx="4978876" cy="91199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46A1E-A875-B541-86B1-05E5CBCE979E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804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6C8B-FBF8-AE47-81C4-17DE63E95653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859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B961C8-27BD-8442-B427-69C9269AF387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5184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8142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4449" y="2494016"/>
            <a:ext cx="3340259" cy="705400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5B269-BDC8-054B-B8EA-82C22517D585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203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1CD67-5CE4-7B49-B664-2FD4B93C6D07}" type="datetime1">
              <a:rPr lang="en-GB" smtClean="0"/>
              <a:t>16/09/2022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429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1AC31-A6E9-884F-89AE-AD55F58BE183}" type="datetime1">
              <a:rPr lang="en-GB" smtClean="0"/>
              <a:t>16/09/2022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5955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DEF79B-4B19-4F4D-81F2-E22699AB29D1}" type="datetime1">
              <a:rPr lang="en-GB" smtClean="0"/>
              <a:t>16/09/2022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517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8CB56C-4E21-5A46-8103-9A4E37CB309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488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4747B-A689-4E4E-BFBA-2E4F0E1AAF33}" type="datetime1">
              <a:rPr lang="en-GB" smtClean="0"/>
              <a:t>16/09/2022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9C872-2B6E-304F-B4FB-DDFDDA764715}" type="datetime1">
              <a:rPr lang="en-GB" smtClean="0"/>
              <a:t>16/09/2022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D70488-1BA5-554A-927A-C902243CF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3925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www.childline.org.uk/info-advice/home-families/family-relationships/running-away/" TargetMode="External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652B1CCF-EA25-44C0-BC1F-FD8ABB2FCF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" y="1378802"/>
            <a:ext cx="6108721" cy="190382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93767F0-3B2E-46D5-95EB-C671519D7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30" y="3561561"/>
            <a:ext cx="6108721" cy="456588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D28E12E-3D3D-4059-975E-BA35ADC1EE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2629" y="8470437"/>
            <a:ext cx="6108721" cy="1633991"/>
          </a:xfrm>
          <a:prstGeom prst="rect">
            <a:avLst/>
          </a:prstGeom>
        </p:spPr>
      </p:pic>
      <p:sp>
        <p:nvSpPr>
          <p:cNvPr id="2" name="Text Box 153"/>
          <p:cNvSpPr txBox="1"/>
          <p:nvPr/>
        </p:nvSpPr>
        <p:spPr>
          <a:xfrm>
            <a:off x="722630" y="498157"/>
            <a:ext cx="6116320" cy="60425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rot="0" spcFirstLastPara="0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Running Away and </a:t>
            </a:r>
          </a:p>
          <a:p>
            <a:pPr algn="ctr">
              <a:lnSpc>
                <a:spcPct val="90000"/>
              </a:lnSpc>
              <a:spcAft>
                <a:spcPts val="0"/>
              </a:spcAft>
            </a:pPr>
            <a:r>
              <a:rPr lang="en-US" sz="3000" b="1" kern="5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cs typeface="Times New Roman"/>
              </a:rPr>
              <a:t>Going Missing</a:t>
            </a:r>
            <a:endParaRPr lang="en-GB" sz="3000" b="1" kern="50" dirty="0">
              <a:solidFill>
                <a:srgbClr val="000000"/>
              </a:solidFill>
              <a:effectLst/>
              <a:latin typeface="Century Gothic" panose="020B0502020202020204" pitchFamily="34" charset="0"/>
              <a:cs typeface="Times New Roman"/>
            </a:endParaRPr>
          </a:p>
        </p:txBody>
      </p:sp>
      <p:sp>
        <p:nvSpPr>
          <p:cNvPr id="3" name="Text Box 154"/>
          <p:cNvSpPr txBox="1"/>
          <p:nvPr/>
        </p:nvSpPr>
        <p:spPr>
          <a:xfrm>
            <a:off x="3394654" y="1895530"/>
            <a:ext cx="3230245" cy="901700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kern="50" dirty="0">
                <a:effectLst/>
                <a:latin typeface="Century Gothic" panose="020B0502020202020204" pitchFamily="34" charset="0"/>
                <a:ea typeface="ＭＳ 明朝"/>
                <a:cs typeface="Times New Roman"/>
              </a:rPr>
              <a:t>Young people run away for lots of reasons.</a:t>
            </a:r>
          </a:p>
        </p:txBody>
      </p:sp>
      <p:sp>
        <p:nvSpPr>
          <p:cNvPr id="5" name="Text Box 155"/>
          <p:cNvSpPr txBox="1"/>
          <p:nvPr/>
        </p:nvSpPr>
        <p:spPr>
          <a:xfrm>
            <a:off x="3394660" y="4226225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endParaRPr lang="en-GB" kern="50" dirty="0">
              <a:effectLst/>
              <a:latin typeface="Century Gothic" panose="020B0502020202020204" pitchFamily="34" charset="0"/>
              <a:ea typeface="ＭＳ 明朝"/>
              <a:cs typeface="Times New Roman"/>
            </a:endParaRPr>
          </a:p>
        </p:txBody>
      </p:sp>
      <p:sp>
        <p:nvSpPr>
          <p:cNvPr id="13" name="Text Box 155">
            <a:extLst>
              <a:ext uri="{FF2B5EF4-FFF2-40B4-BE49-F238E27FC236}">
                <a16:creationId xmlns:a16="http://schemas.microsoft.com/office/drawing/2014/main" id="{2FD5031F-D0F4-43DD-882F-E63FA49C05FD}"/>
              </a:ext>
            </a:extLst>
          </p:cNvPr>
          <p:cNvSpPr txBox="1"/>
          <p:nvPr/>
        </p:nvSpPr>
        <p:spPr>
          <a:xfrm>
            <a:off x="3394655" y="3398449"/>
            <a:ext cx="3230245" cy="4884458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you're thinking of running away or are currently missing, you should talk to a trusted adult. </a:t>
            </a:r>
          </a:p>
          <a:p>
            <a:endParaRPr lang="en-GB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can’t talk to a trusted adult, there are helplines where you can talk about your problems and get advice:</a:t>
            </a:r>
          </a:p>
          <a:p>
            <a:endParaRPr lang="en-GB" sz="900" dirty="0">
              <a:solidFill>
                <a:srgbClr val="000000"/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the Missing People helpline on </a:t>
            </a:r>
            <a:r>
              <a:rPr lang="en-GB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116 000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endParaRPr lang="en-GB" sz="7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Talk to a Childline Counsellor on </a:t>
            </a:r>
            <a:r>
              <a:rPr lang="en-GB" sz="1800" b="1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0800 1111</a:t>
            </a:r>
            <a:endParaRPr lang="en-GB" sz="18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 Box 155">
            <a:extLst>
              <a:ext uri="{FF2B5EF4-FFF2-40B4-BE49-F238E27FC236}">
                <a16:creationId xmlns:a16="http://schemas.microsoft.com/office/drawing/2014/main" id="{97A53909-DA92-4041-8C5A-B16E0A654724}"/>
              </a:ext>
            </a:extLst>
          </p:cNvPr>
          <p:cNvSpPr txBox="1"/>
          <p:nvPr/>
        </p:nvSpPr>
        <p:spPr>
          <a:xfrm>
            <a:off x="3394660" y="8894870"/>
            <a:ext cx="3230245" cy="786357"/>
          </a:xfrm>
          <a:prstGeom prst="rect">
            <a:avLst/>
          </a:prstGeom>
          <a:noFill/>
          <a:ln>
            <a:noFill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dirty="0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Childline have information, advice and support if you are thinking of running away or are missing</a:t>
            </a:r>
          </a:p>
          <a:p>
            <a:pPr>
              <a:lnSpc>
                <a:spcPct val="101000"/>
              </a:lnSpc>
              <a:spcBef>
                <a:spcPts val="500"/>
              </a:spcBef>
              <a:spcAft>
                <a:spcPts val="500"/>
              </a:spcAft>
            </a:pPr>
            <a:r>
              <a:rPr lang="en-GB" sz="1800" u="sng" dirty="0">
                <a:solidFill>
                  <a:srgbClr val="00B050"/>
                </a:solidFill>
                <a:effectLst/>
                <a:uFill>
                  <a:solidFill>
                    <a:srgbClr val="000000"/>
                  </a:solidFill>
                </a:uFill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Running away | Childline</a:t>
            </a:r>
            <a:endParaRPr lang="en-GB" sz="1800" dirty="0">
              <a:solidFill>
                <a:srgbClr val="00B05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7A808735-4CC0-4F29-98C9-CA79C22178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6409" y="8776086"/>
            <a:ext cx="2030750" cy="1067499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C6E88952-749D-4B82-9BD5-C557C8E9A6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402962" y="1545609"/>
            <a:ext cx="1560712" cy="1560712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5CB365A6-2766-4838-BAB6-ED925CC2FC5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6409" y="3700408"/>
            <a:ext cx="1928083" cy="1928083"/>
          </a:xfrm>
          <a:prstGeom prst="rect">
            <a:avLst/>
          </a:prstGeom>
        </p:spPr>
      </p:pic>
      <p:pic>
        <p:nvPicPr>
          <p:cNvPr id="26" name="Picture 25">
            <a:extLst>
              <a:ext uri="{FF2B5EF4-FFF2-40B4-BE49-F238E27FC236}">
                <a16:creationId xmlns:a16="http://schemas.microsoft.com/office/drawing/2014/main" id="{24E9BC97-5AEA-4F0D-A1F6-75E8A1BE8F2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27293" y="6129130"/>
            <a:ext cx="1736381" cy="1736381"/>
          </a:xfrm>
          <a:prstGeom prst="rect">
            <a:avLst/>
          </a:prstGeom>
        </p:spPr>
      </p:pic>
      <p:pic>
        <p:nvPicPr>
          <p:cNvPr id="15" name="Picture 2" descr="Greenwich Safeguarding Children Partnership">
            <a:extLst>
              <a:ext uri="{FF2B5EF4-FFF2-40B4-BE49-F238E27FC236}">
                <a16:creationId xmlns:a16="http://schemas.microsoft.com/office/drawing/2014/main" id="{A7FAA5B3-00C6-42CF-A2FD-40DDDC0862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8695" y="188693"/>
            <a:ext cx="1755608" cy="739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0714648"/>
      </p:ext>
    </p:extLst>
  </p:cSld>
  <p:clrMapOvr>
    <a:masterClrMapping/>
  </p:clrMapOvr>
</p:sld>
</file>

<file path=ppt/theme/theme1.xml><?xml version="1.0" encoding="utf-8"?>
<a:theme xmlns:a="http://schemas.openxmlformats.org/drawingml/2006/main" name="Photosymbol">
  <a:themeElements>
    <a:clrScheme name="Sky">
      <a:dk1>
        <a:sysClr val="windowText" lastClr="000000"/>
      </a:dk1>
      <a:lt1>
        <a:sysClr val="window" lastClr="FFFFFF"/>
      </a:lt1>
      <a:dk2>
        <a:srgbClr val="1782BF"/>
      </a:dk2>
      <a:lt2>
        <a:srgbClr val="62BCE9"/>
      </a:lt2>
      <a:accent1>
        <a:srgbClr val="073779"/>
      </a:accent1>
      <a:accent2>
        <a:srgbClr val="8FD9FB"/>
      </a:accent2>
      <a:accent3>
        <a:srgbClr val="FFCC00"/>
      </a:accent3>
      <a:accent4>
        <a:srgbClr val="EB6615"/>
      </a:accent4>
      <a:accent5>
        <a:srgbClr val="C76402"/>
      </a:accent5>
      <a:accent6>
        <a:srgbClr val="B523B4"/>
      </a:accent6>
      <a:hlink>
        <a:srgbClr val="FFDE26"/>
      </a:hlink>
      <a:folHlink>
        <a:srgbClr val="DEBE00"/>
      </a:folHlink>
    </a:clrScheme>
    <a:fontScheme name="Office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page-1-a</Template>
  <TotalTime>0</TotalTime>
  <Words>93</Words>
  <Application>Microsoft Office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</vt:lpstr>
      <vt:lpstr>Century Gothic</vt:lpstr>
      <vt:lpstr>Photosymbol</vt:lpstr>
      <vt:lpstr>PowerPoint Presentation</vt:lpstr>
    </vt:vector>
  </TitlesOfParts>
  <Manager/>
  <Company/>
  <LinksUpToDate>false</LinksUpToDate>
  <SharedDoc>false</SharedDoc>
  <HyperlinkBase>www.photosymbols.com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Easy Read Information</dc:subject>
  <dc:creator>Victoria Pisarski</dc:creator>
  <cp:keywords>photosymbols, photosymbol, easy read, accessible, information, disability, equality, learning disability, learning difficulties, easy, template,</cp:keywords>
  <dc:description>© Copyright Photosymbols Limited. All Rights Reserved. These templates are only available to our subscribers.</dc:description>
  <cp:lastModifiedBy>Victoria Pisarski</cp:lastModifiedBy>
  <cp:revision>4</cp:revision>
  <dcterms:created xsi:type="dcterms:W3CDTF">2022-08-02T09:03:34Z</dcterms:created>
  <dcterms:modified xsi:type="dcterms:W3CDTF">2022-09-16T14:07:29Z</dcterms:modified>
  <cp:category/>
</cp:coreProperties>
</file>