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47" autoAdjust="0"/>
  </p:normalViewPr>
  <p:slideViewPr>
    <p:cSldViewPr snapToGrid="0" snapToObjects="1">
      <p:cViewPr varScale="1">
        <p:scale>
          <a:sx n="40" d="100"/>
          <a:sy n="40" d="100"/>
        </p:scale>
        <p:origin x="2236" y="60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Pisarski" userId="692f76a6-d680-4052-be04-f41090feb654" providerId="ADAL" clId="{6893BF0F-D048-4912-99D8-7DC5AF548456}"/>
    <pc:docChg chg="delSld">
      <pc:chgData name="Victoria Pisarski" userId="692f76a6-d680-4052-be04-f41090feb654" providerId="ADAL" clId="{6893BF0F-D048-4912-99D8-7DC5AF548456}" dt="2022-09-16T14:08:51.646" v="22" actId="47"/>
      <pc:docMkLst>
        <pc:docMk/>
      </pc:docMkLst>
      <pc:sldChg chg="del">
        <pc:chgData name="Victoria Pisarski" userId="692f76a6-d680-4052-be04-f41090feb654" providerId="ADAL" clId="{6893BF0F-D048-4912-99D8-7DC5AF548456}" dt="2022-09-16T14:08:43.285" v="0" actId="47"/>
        <pc:sldMkLst>
          <pc:docMk/>
          <pc:sldMk cId="302034448" sldId="257"/>
        </pc:sldMkLst>
      </pc:sldChg>
      <pc:sldChg chg="del">
        <pc:chgData name="Victoria Pisarski" userId="692f76a6-d680-4052-be04-f41090feb654" providerId="ADAL" clId="{6893BF0F-D048-4912-99D8-7DC5AF548456}" dt="2022-09-16T14:08:43.490" v="1" actId="47"/>
        <pc:sldMkLst>
          <pc:docMk/>
          <pc:sldMk cId="1659568251" sldId="258"/>
        </pc:sldMkLst>
      </pc:sldChg>
      <pc:sldChg chg="del">
        <pc:chgData name="Victoria Pisarski" userId="692f76a6-d680-4052-be04-f41090feb654" providerId="ADAL" clId="{6893BF0F-D048-4912-99D8-7DC5AF548456}" dt="2022-09-16T14:08:43.653" v="2" actId="47"/>
        <pc:sldMkLst>
          <pc:docMk/>
          <pc:sldMk cId="1858071366" sldId="259"/>
        </pc:sldMkLst>
      </pc:sldChg>
      <pc:sldChg chg="del">
        <pc:chgData name="Victoria Pisarski" userId="692f76a6-d680-4052-be04-f41090feb654" providerId="ADAL" clId="{6893BF0F-D048-4912-99D8-7DC5AF548456}" dt="2022-09-16T14:08:43.821" v="3" actId="47"/>
        <pc:sldMkLst>
          <pc:docMk/>
          <pc:sldMk cId="1681681026" sldId="260"/>
        </pc:sldMkLst>
      </pc:sldChg>
      <pc:sldChg chg="del">
        <pc:chgData name="Victoria Pisarski" userId="692f76a6-d680-4052-be04-f41090feb654" providerId="ADAL" clId="{6893BF0F-D048-4912-99D8-7DC5AF548456}" dt="2022-09-16T14:08:44.033" v="4" actId="47"/>
        <pc:sldMkLst>
          <pc:docMk/>
          <pc:sldMk cId="1862317385" sldId="261"/>
        </pc:sldMkLst>
      </pc:sldChg>
      <pc:sldChg chg="del">
        <pc:chgData name="Victoria Pisarski" userId="692f76a6-d680-4052-be04-f41090feb654" providerId="ADAL" clId="{6893BF0F-D048-4912-99D8-7DC5AF548456}" dt="2022-09-16T14:08:44.128" v="5" actId="47"/>
        <pc:sldMkLst>
          <pc:docMk/>
          <pc:sldMk cId="1024091683" sldId="262"/>
        </pc:sldMkLst>
      </pc:sldChg>
      <pc:sldChg chg="del">
        <pc:chgData name="Victoria Pisarski" userId="692f76a6-d680-4052-be04-f41090feb654" providerId="ADAL" clId="{6893BF0F-D048-4912-99D8-7DC5AF548456}" dt="2022-09-16T14:08:44.260" v="6" actId="47"/>
        <pc:sldMkLst>
          <pc:docMk/>
          <pc:sldMk cId="3093188402" sldId="263"/>
        </pc:sldMkLst>
      </pc:sldChg>
      <pc:sldChg chg="del">
        <pc:chgData name="Victoria Pisarski" userId="692f76a6-d680-4052-be04-f41090feb654" providerId="ADAL" clId="{6893BF0F-D048-4912-99D8-7DC5AF548456}" dt="2022-09-16T14:08:44.901" v="7" actId="47"/>
        <pc:sldMkLst>
          <pc:docMk/>
          <pc:sldMk cId="1631725992" sldId="264"/>
        </pc:sldMkLst>
      </pc:sldChg>
      <pc:sldChg chg="del">
        <pc:chgData name="Victoria Pisarski" userId="692f76a6-d680-4052-be04-f41090feb654" providerId="ADAL" clId="{6893BF0F-D048-4912-99D8-7DC5AF548456}" dt="2022-09-16T14:08:46.398" v="9" actId="47"/>
        <pc:sldMkLst>
          <pc:docMk/>
          <pc:sldMk cId="180714648" sldId="266"/>
        </pc:sldMkLst>
      </pc:sldChg>
      <pc:sldChg chg="del">
        <pc:chgData name="Victoria Pisarski" userId="692f76a6-d680-4052-be04-f41090feb654" providerId="ADAL" clId="{6893BF0F-D048-4912-99D8-7DC5AF548456}" dt="2022-09-16T14:08:45.483" v="8" actId="47"/>
        <pc:sldMkLst>
          <pc:docMk/>
          <pc:sldMk cId="2992039312" sldId="267"/>
        </pc:sldMkLst>
      </pc:sldChg>
      <pc:sldChg chg="del">
        <pc:chgData name="Victoria Pisarski" userId="692f76a6-d680-4052-be04-f41090feb654" providerId="ADAL" clId="{6893BF0F-D048-4912-99D8-7DC5AF548456}" dt="2022-09-16T14:08:47.119" v="10" actId="47"/>
        <pc:sldMkLst>
          <pc:docMk/>
          <pc:sldMk cId="2851160978" sldId="268"/>
        </pc:sldMkLst>
      </pc:sldChg>
      <pc:sldChg chg="del">
        <pc:chgData name="Victoria Pisarski" userId="692f76a6-d680-4052-be04-f41090feb654" providerId="ADAL" clId="{6893BF0F-D048-4912-99D8-7DC5AF548456}" dt="2022-09-16T14:08:48.942" v="11" actId="47"/>
        <pc:sldMkLst>
          <pc:docMk/>
          <pc:sldMk cId="3649673112" sldId="270"/>
        </pc:sldMkLst>
      </pc:sldChg>
      <pc:sldChg chg="del">
        <pc:chgData name="Victoria Pisarski" userId="692f76a6-d680-4052-be04-f41090feb654" providerId="ADAL" clId="{6893BF0F-D048-4912-99D8-7DC5AF548456}" dt="2022-09-16T14:08:49.104" v="12" actId="47"/>
        <pc:sldMkLst>
          <pc:docMk/>
          <pc:sldMk cId="1149215357" sldId="271"/>
        </pc:sldMkLst>
      </pc:sldChg>
      <pc:sldChg chg="del">
        <pc:chgData name="Victoria Pisarski" userId="692f76a6-d680-4052-be04-f41090feb654" providerId="ADAL" clId="{6893BF0F-D048-4912-99D8-7DC5AF548456}" dt="2022-09-16T14:08:49.267" v="13" actId="47"/>
        <pc:sldMkLst>
          <pc:docMk/>
          <pc:sldMk cId="1779577288" sldId="272"/>
        </pc:sldMkLst>
      </pc:sldChg>
      <pc:sldChg chg="del">
        <pc:chgData name="Victoria Pisarski" userId="692f76a6-d680-4052-be04-f41090feb654" providerId="ADAL" clId="{6893BF0F-D048-4912-99D8-7DC5AF548456}" dt="2022-09-16T14:08:49.426" v="14" actId="47"/>
        <pc:sldMkLst>
          <pc:docMk/>
          <pc:sldMk cId="931419394" sldId="273"/>
        </pc:sldMkLst>
      </pc:sldChg>
      <pc:sldChg chg="del">
        <pc:chgData name="Victoria Pisarski" userId="692f76a6-d680-4052-be04-f41090feb654" providerId="ADAL" clId="{6893BF0F-D048-4912-99D8-7DC5AF548456}" dt="2022-09-16T14:08:49.567" v="15" actId="47"/>
        <pc:sldMkLst>
          <pc:docMk/>
          <pc:sldMk cId="165197066" sldId="274"/>
        </pc:sldMkLst>
      </pc:sldChg>
      <pc:sldChg chg="del">
        <pc:chgData name="Victoria Pisarski" userId="692f76a6-d680-4052-be04-f41090feb654" providerId="ADAL" clId="{6893BF0F-D048-4912-99D8-7DC5AF548456}" dt="2022-09-16T14:08:49.706" v="16" actId="47"/>
        <pc:sldMkLst>
          <pc:docMk/>
          <pc:sldMk cId="3620306539" sldId="275"/>
        </pc:sldMkLst>
      </pc:sldChg>
      <pc:sldChg chg="del">
        <pc:chgData name="Victoria Pisarski" userId="692f76a6-d680-4052-be04-f41090feb654" providerId="ADAL" clId="{6893BF0F-D048-4912-99D8-7DC5AF548456}" dt="2022-09-16T14:08:49.860" v="17" actId="47"/>
        <pc:sldMkLst>
          <pc:docMk/>
          <pc:sldMk cId="2607456623" sldId="276"/>
        </pc:sldMkLst>
      </pc:sldChg>
      <pc:sldChg chg="del">
        <pc:chgData name="Victoria Pisarski" userId="692f76a6-d680-4052-be04-f41090feb654" providerId="ADAL" clId="{6893BF0F-D048-4912-99D8-7DC5AF548456}" dt="2022-09-16T14:08:50.216" v="18" actId="47"/>
        <pc:sldMkLst>
          <pc:docMk/>
          <pc:sldMk cId="3287357325" sldId="277"/>
        </pc:sldMkLst>
      </pc:sldChg>
      <pc:sldChg chg="del">
        <pc:chgData name="Victoria Pisarski" userId="692f76a6-d680-4052-be04-f41090feb654" providerId="ADAL" clId="{6893BF0F-D048-4912-99D8-7DC5AF548456}" dt="2022-09-16T14:08:50.451" v="19" actId="47"/>
        <pc:sldMkLst>
          <pc:docMk/>
          <pc:sldMk cId="2570102074" sldId="278"/>
        </pc:sldMkLst>
      </pc:sldChg>
      <pc:sldChg chg="del">
        <pc:chgData name="Victoria Pisarski" userId="692f76a6-d680-4052-be04-f41090feb654" providerId="ADAL" clId="{6893BF0F-D048-4912-99D8-7DC5AF548456}" dt="2022-09-16T14:08:50.666" v="20" actId="47"/>
        <pc:sldMkLst>
          <pc:docMk/>
          <pc:sldMk cId="164666911" sldId="279"/>
        </pc:sldMkLst>
      </pc:sldChg>
      <pc:sldChg chg="del">
        <pc:chgData name="Victoria Pisarski" userId="692f76a6-d680-4052-be04-f41090feb654" providerId="ADAL" clId="{6893BF0F-D048-4912-99D8-7DC5AF548456}" dt="2022-09-16T14:08:51.017" v="21" actId="47"/>
        <pc:sldMkLst>
          <pc:docMk/>
          <pc:sldMk cId="2644762673" sldId="280"/>
        </pc:sldMkLst>
      </pc:sldChg>
      <pc:sldChg chg="del">
        <pc:chgData name="Victoria Pisarski" userId="692f76a6-d680-4052-be04-f41090feb654" providerId="ADAL" clId="{6893BF0F-D048-4912-99D8-7DC5AF548456}" dt="2022-09-16T14:08:51.646" v="22" actId="47"/>
        <pc:sldMkLst>
          <pc:docMk/>
          <pc:sldMk cId="424517932" sldId="2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4470B-89A4-0745-9B2C-F38DA9703734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211C7-7EFC-3742-A0B4-90D5C82D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21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6992B-2636-2C4F-AC5A-AA3C8ED180BD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24371-91BD-B446-8005-470D2CC71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83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36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988F-E7A7-004C-AB7A-14B53BDB228E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7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2108-7E26-9E48-9395-B521677F815A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6A1E-A875-B541-86B1-05E5CBCE979E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0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C8B-FBF8-AE47-81C4-17DE63E95653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5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1C8-27BD-8442-B427-69C9269AF387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269-BDC8-054B-B8EA-82C22517D585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CD67-5CE4-7B49-B664-2FD4B93C6D07}" type="datetime1">
              <a:rPr lang="en-GB" smtClean="0"/>
              <a:t>16/09/2022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2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C31-A6E9-884F-89AE-AD55F58BE183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9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F79B-4B19-4F4D-81F2-E22699AB29D1}" type="datetime1">
              <a:rPr lang="en-GB" smtClean="0"/>
              <a:t>16/09/2022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B56C-4E21-5A46-8103-9A4E37CB3093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747B-A689-4E4E-BFBA-2E4F0E1AAF33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C872-2B6E-304F-B4FB-DDFDDA764715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39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childline.org.uk/info-advice/friends-relationships-sex/sex-relationships/relationships/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www.childrenssociety.org.uk/information/young-people/advice/teenage-relationship-abuse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B290F8C3-259E-4EDE-9C03-589FB4E009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766" y="7976284"/>
            <a:ext cx="6108721" cy="214652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FBEADA2-49CD-41B7-8BBB-C82290CDE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766" y="5862162"/>
            <a:ext cx="6108721" cy="159741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6748D7D-8C28-483D-8D17-BA37E22F27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766" y="3987354"/>
            <a:ext cx="6108721" cy="135696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7B0501-CF0E-4571-9EA6-921A810596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766" y="1524000"/>
            <a:ext cx="6108721" cy="1872760"/>
          </a:xfrm>
          <a:prstGeom prst="rect">
            <a:avLst/>
          </a:prstGeom>
        </p:spPr>
      </p:pic>
      <p:sp>
        <p:nvSpPr>
          <p:cNvPr id="2" name="Text Box 153"/>
          <p:cNvSpPr txBox="1"/>
          <p:nvPr/>
        </p:nvSpPr>
        <p:spPr>
          <a:xfrm>
            <a:off x="722630" y="498157"/>
            <a:ext cx="6116320" cy="60425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3000" b="1" kern="5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cs typeface="Times New Roman"/>
              </a:rPr>
              <a:t>Relationships</a:t>
            </a:r>
            <a:endParaRPr lang="en-GB" sz="3000" b="1" kern="50" dirty="0">
              <a:solidFill>
                <a:srgbClr val="000000"/>
              </a:solidFill>
              <a:effectLst/>
              <a:latin typeface="Century Gothic" panose="020B0502020202020204" pitchFamily="34" charset="0"/>
              <a:cs typeface="Times New Roman"/>
            </a:endParaRPr>
          </a:p>
        </p:txBody>
      </p:sp>
      <p:sp>
        <p:nvSpPr>
          <p:cNvPr id="3" name="Text Box 154"/>
          <p:cNvSpPr txBox="1"/>
          <p:nvPr/>
        </p:nvSpPr>
        <p:spPr>
          <a:xfrm>
            <a:off x="3386763" y="1351844"/>
            <a:ext cx="3230245" cy="216927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you get older you may find that you have special relationships with others, usually involving romantic or sexual feelings.</a:t>
            </a:r>
            <a:endParaRPr lang="en-GB" kern="50" dirty="0">
              <a:effectLst/>
              <a:latin typeface="Century Gothic" panose="020B0502020202020204" pitchFamily="34" charset="0"/>
              <a:ea typeface="ＭＳ 明朝"/>
              <a:cs typeface="Times New Roman"/>
            </a:endParaRPr>
          </a:p>
        </p:txBody>
      </p:sp>
      <p:sp>
        <p:nvSpPr>
          <p:cNvPr id="5" name="Text Box 155"/>
          <p:cNvSpPr txBox="1"/>
          <p:nvPr/>
        </p:nvSpPr>
        <p:spPr>
          <a:xfrm>
            <a:off x="3394660" y="4226225"/>
            <a:ext cx="3230245" cy="78635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en-GB" kern="50" dirty="0">
              <a:effectLst/>
              <a:latin typeface="Century Gothic" panose="020B0502020202020204" pitchFamily="34" charset="0"/>
              <a:ea typeface="ＭＳ 明朝"/>
              <a:cs typeface="Times New Roman"/>
            </a:endParaRPr>
          </a:p>
        </p:txBody>
      </p:sp>
      <p:sp>
        <p:nvSpPr>
          <p:cNvPr id="13" name="Text Box 155">
            <a:extLst>
              <a:ext uri="{FF2B5EF4-FFF2-40B4-BE49-F238E27FC236}">
                <a16:creationId xmlns:a16="http://schemas.microsoft.com/office/drawing/2014/main" id="{2FD5031F-D0F4-43DD-882F-E63FA49C05FD}"/>
              </a:ext>
            </a:extLst>
          </p:cNvPr>
          <p:cNvSpPr txBox="1"/>
          <p:nvPr/>
        </p:nvSpPr>
        <p:spPr>
          <a:xfrm>
            <a:off x="3359581" y="6007083"/>
            <a:ext cx="3268809" cy="124794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</a:pPr>
            <a:r>
              <a:rPr lang="en-GB" dirty="0">
                <a:solidFill>
                  <a:srgbClr val="333333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I</a:t>
            </a:r>
            <a:r>
              <a:rPr lang="en-GB" sz="1800" dirty="0">
                <a:solidFill>
                  <a:srgbClr val="333333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f your relationship leaves you feeling scared, intimidated or controlled, you could be in an abusive relationship.</a:t>
            </a:r>
            <a:endParaRPr lang="en-GB" kern="50" dirty="0">
              <a:effectLst/>
              <a:latin typeface="Century Gothic" panose="020B0502020202020204" pitchFamily="34" charset="0"/>
              <a:ea typeface="ＭＳ 明朝"/>
              <a:cs typeface="Times New Roman"/>
            </a:endParaRPr>
          </a:p>
        </p:txBody>
      </p:sp>
      <p:sp>
        <p:nvSpPr>
          <p:cNvPr id="8" name="Text Box 155">
            <a:extLst>
              <a:ext uri="{FF2B5EF4-FFF2-40B4-BE49-F238E27FC236}">
                <a16:creationId xmlns:a16="http://schemas.microsoft.com/office/drawing/2014/main" id="{1E615070-EF80-4DCF-8952-92D7ACD3235D}"/>
              </a:ext>
            </a:extLst>
          </p:cNvPr>
          <p:cNvSpPr txBox="1"/>
          <p:nvPr/>
        </p:nvSpPr>
        <p:spPr>
          <a:xfrm>
            <a:off x="3359581" y="8629920"/>
            <a:ext cx="3230245" cy="78635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</a:pPr>
            <a:r>
              <a:rPr lang="en-GB" sz="1800" dirty="0">
                <a:solidFill>
                  <a:srgbClr val="333333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The Children’s Society has information on the signs of an abusive relationship, helplines and resources </a:t>
            </a:r>
            <a:r>
              <a:rPr lang="en-GB" sz="1800" u="sng" dirty="0">
                <a:solidFill>
                  <a:srgbClr val="00B05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Teenage Relationship Abuse | The Children's Society (childrenssociety.org.uk)</a:t>
            </a:r>
            <a:endParaRPr lang="en-GB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155">
            <a:extLst>
              <a:ext uri="{FF2B5EF4-FFF2-40B4-BE49-F238E27FC236}">
                <a16:creationId xmlns:a16="http://schemas.microsoft.com/office/drawing/2014/main" id="{97A53909-DA92-4041-8C5A-B16E0A654724}"/>
              </a:ext>
            </a:extLst>
          </p:cNvPr>
          <p:cNvSpPr txBox="1"/>
          <p:nvPr/>
        </p:nvSpPr>
        <p:spPr>
          <a:xfrm>
            <a:off x="3386762" y="4201335"/>
            <a:ext cx="3230245" cy="78635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Childline have information on relationships</a:t>
            </a:r>
          </a:p>
          <a:p>
            <a:pPr>
              <a:lnSpc>
                <a:spcPct val="101000"/>
              </a:lnSpc>
              <a:spcAft>
                <a:spcPts val="800"/>
              </a:spcAft>
            </a:pPr>
            <a:r>
              <a:rPr lang="en-GB" sz="1800" u="sng" dirty="0">
                <a:solidFill>
                  <a:srgbClr val="00B050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Relationships | Childline</a:t>
            </a:r>
            <a:endParaRPr lang="en-GB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BB18BF6-1E4E-4996-8009-D66A456E20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2046" y="4128525"/>
            <a:ext cx="2111538" cy="11099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532CEB9-66EE-464E-93DC-5008C265DF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9060" y="1287676"/>
            <a:ext cx="2330468" cy="23304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A0BBC1-F283-4009-B786-61E38901E87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86879" y="5732673"/>
            <a:ext cx="1454829" cy="166266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F61F563-0DAA-4D62-9925-6FC6538D1EA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02046" y="8509697"/>
            <a:ext cx="2065188" cy="1053668"/>
          </a:xfrm>
          <a:prstGeom prst="rect">
            <a:avLst/>
          </a:prstGeom>
        </p:spPr>
      </p:pic>
      <p:pic>
        <p:nvPicPr>
          <p:cNvPr id="20" name="Picture 2" descr="Greenwich Safeguarding Children Partnership">
            <a:extLst>
              <a:ext uri="{FF2B5EF4-FFF2-40B4-BE49-F238E27FC236}">
                <a16:creationId xmlns:a16="http://schemas.microsoft.com/office/drawing/2014/main" id="{8B077D51-53D3-4D2F-ACC9-3F51DE5C5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695" y="188693"/>
            <a:ext cx="1755608" cy="73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597385"/>
      </p:ext>
    </p:extLst>
  </p:cSld>
  <p:clrMapOvr>
    <a:masterClrMapping/>
  </p:clrMapOvr>
</p:sld>
</file>

<file path=ppt/theme/theme1.xml><?xml version="1.0" encoding="utf-8"?>
<a:theme xmlns:a="http://schemas.openxmlformats.org/drawingml/2006/main" name="Photosymbol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page-1-a</Template>
  <TotalTime>0</TotalTime>
  <Words>81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Century Gothic</vt:lpstr>
      <vt:lpstr>Photosymbol</vt:lpstr>
      <vt:lpstr>PowerPoint Presentation</vt:lpstr>
    </vt:vector>
  </TitlesOfParts>
  <Manager/>
  <Company/>
  <LinksUpToDate>false</LinksUpToDate>
  <SharedDoc>false</SharedDoc>
  <HyperlinkBase>www.photosymbols.com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Easy Read Information</dc:subject>
  <dc:creator>Victoria Pisarski</dc:creator>
  <cp:keywords>photosymbols, photosymbol, easy read, accessible, information, disability, equality, learning disability, learning difficulties, easy, template,</cp:keywords>
  <dc:description>© Copyright Photosymbols Limited. All Rights Reserved. These templates are only available to our subscribers.</dc:description>
  <cp:lastModifiedBy>Victoria Pisarski</cp:lastModifiedBy>
  <cp:revision>4</cp:revision>
  <dcterms:created xsi:type="dcterms:W3CDTF">2022-08-02T09:03:34Z</dcterms:created>
  <dcterms:modified xsi:type="dcterms:W3CDTF">2022-09-16T14:08:52Z</dcterms:modified>
  <cp:category/>
</cp:coreProperties>
</file>