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77" r:id="rId2"/>
  </p:sldIdLst>
  <p:sldSz cx="7562850" cy="106886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notes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6" autoAdjust="0"/>
    <p:restoredTop sz="94647" autoAdjust="0"/>
  </p:normalViewPr>
  <p:slideViewPr>
    <p:cSldViewPr snapToGrid="0" snapToObjects="1">
      <p:cViewPr varScale="1">
        <p:scale>
          <a:sx n="40" d="100"/>
          <a:sy n="40" d="100"/>
        </p:scale>
        <p:origin x="2236" y="60"/>
      </p:cViewPr>
      <p:guideLst>
        <p:guide orient="horz" pos="3367"/>
        <p:guide pos="238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ictoria Pisarski" userId="692f76a6-d680-4052-be04-f41090feb654" providerId="ADAL" clId="{F9A17851-E74D-4D50-AABD-8AC2EAB4A3E0}"/>
    <pc:docChg chg="delSld">
      <pc:chgData name="Victoria Pisarski" userId="692f76a6-d680-4052-be04-f41090feb654" providerId="ADAL" clId="{F9A17851-E74D-4D50-AABD-8AC2EAB4A3E0}" dt="2022-09-16T14:13:15.337" v="22" actId="47"/>
      <pc:docMkLst>
        <pc:docMk/>
      </pc:docMkLst>
      <pc:sldChg chg="del">
        <pc:chgData name="Victoria Pisarski" userId="692f76a6-d680-4052-be04-f41090feb654" providerId="ADAL" clId="{F9A17851-E74D-4D50-AABD-8AC2EAB4A3E0}" dt="2022-09-16T14:13:05.038" v="0" actId="47"/>
        <pc:sldMkLst>
          <pc:docMk/>
          <pc:sldMk cId="302034448" sldId="257"/>
        </pc:sldMkLst>
      </pc:sldChg>
      <pc:sldChg chg="del">
        <pc:chgData name="Victoria Pisarski" userId="692f76a6-d680-4052-be04-f41090feb654" providerId="ADAL" clId="{F9A17851-E74D-4D50-AABD-8AC2EAB4A3E0}" dt="2022-09-16T14:13:05.223" v="1" actId="47"/>
        <pc:sldMkLst>
          <pc:docMk/>
          <pc:sldMk cId="1659568251" sldId="258"/>
        </pc:sldMkLst>
      </pc:sldChg>
      <pc:sldChg chg="del">
        <pc:chgData name="Victoria Pisarski" userId="692f76a6-d680-4052-be04-f41090feb654" providerId="ADAL" clId="{F9A17851-E74D-4D50-AABD-8AC2EAB4A3E0}" dt="2022-09-16T14:13:05.380" v="2" actId="47"/>
        <pc:sldMkLst>
          <pc:docMk/>
          <pc:sldMk cId="1858071366" sldId="259"/>
        </pc:sldMkLst>
      </pc:sldChg>
      <pc:sldChg chg="del">
        <pc:chgData name="Victoria Pisarski" userId="692f76a6-d680-4052-be04-f41090feb654" providerId="ADAL" clId="{F9A17851-E74D-4D50-AABD-8AC2EAB4A3E0}" dt="2022-09-16T14:13:05.529" v="3" actId="47"/>
        <pc:sldMkLst>
          <pc:docMk/>
          <pc:sldMk cId="1681681026" sldId="260"/>
        </pc:sldMkLst>
      </pc:sldChg>
      <pc:sldChg chg="del">
        <pc:chgData name="Victoria Pisarski" userId="692f76a6-d680-4052-be04-f41090feb654" providerId="ADAL" clId="{F9A17851-E74D-4D50-AABD-8AC2EAB4A3E0}" dt="2022-09-16T14:13:05.726" v="4" actId="47"/>
        <pc:sldMkLst>
          <pc:docMk/>
          <pc:sldMk cId="1862317385" sldId="261"/>
        </pc:sldMkLst>
      </pc:sldChg>
      <pc:sldChg chg="del">
        <pc:chgData name="Victoria Pisarski" userId="692f76a6-d680-4052-be04-f41090feb654" providerId="ADAL" clId="{F9A17851-E74D-4D50-AABD-8AC2EAB4A3E0}" dt="2022-09-16T14:13:05.815" v="5" actId="47"/>
        <pc:sldMkLst>
          <pc:docMk/>
          <pc:sldMk cId="1024091683" sldId="262"/>
        </pc:sldMkLst>
      </pc:sldChg>
      <pc:sldChg chg="del">
        <pc:chgData name="Victoria Pisarski" userId="692f76a6-d680-4052-be04-f41090feb654" providerId="ADAL" clId="{F9A17851-E74D-4D50-AABD-8AC2EAB4A3E0}" dt="2022-09-16T14:13:05.961" v="6" actId="47"/>
        <pc:sldMkLst>
          <pc:docMk/>
          <pc:sldMk cId="3093188402" sldId="263"/>
        </pc:sldMkLst>
      </pc:sldChg>
      <pc:sldChg chg="del">
        <pc:chgData name="Victoria Pisarski" userId="692f76a6-d680-4052-be04-f41090feb654" providerId="ADAL" clId="{F9A17851-E74D-4D50-AABD-8AC2EAB4A3E0}" dt="2022-09-16T14:13:06.102" v="7" actId="47"/>
        <pc:sldMkLst>
          <pc:docMk/>
          <pc:sldMk cId="1631725992" sldId="264"/>
        </pc:sldMkLst>
      </pc:sldChg>
      <pc:sldChg chg="del">
        <pc:chgData name="Victoria Pisarski" userId="692f76a6-d680-4052-be04-f41090feb654" providerId="ADAL" clId="{F9A17851-E74D-4D50-AABD-8AC2EAB4A3E0}" dt="2022-09-16T14:13:06.756" v="9" actId="47"/>
        <pc:sldMkLst>
          <pc:docMk/>
          <pc:sldMk cId="180714648" sldId="266"/>
        </pc:sldMkLst>
      </pc:sldChg>
      <pc:sldChg chg="del">
        <pc:chgData name="Victoria Pisarski" userId="692f76a6-d680-4052-be04-f41090feb654" providerId="ADAL" clId="{F9A17851-E74D-4D50-AABD-8AC2EAB4A3E0}" dt="2022-09-16T14:13:06.253" v="8" actId="47"/>
        <pc:sldMkLst>
          <pc:docMk/>
          <pc:sldMk cId="2992039312" sldId="267"/>
        </pc:sldMkLst>
      </pc:sldChg>
      <pc:sldChg chg="del">
        <pc:chgData name="Victoria Pisarski" userId="692f76a6-d680-4052-be04-f41090feb654" providerId="ADAL" clId="{F9A17851-E74D-4D50-AABD-8AC2EAB4A3E0}" dt="2022-09-16T14:13:06.906" v="10" actId="47"/>
        <pc:sldMkLst>
          <pc:docMk/>
          <pc:sldMk cId="2851160978" sldId="268"/>
        </pc:sldMkLst>
      </pc:sldChg>
      <pc:sldChg chg="del">
        <pc:chgData name="Victoria Pisarski" userId="692f76a6-d680-4052-be04-f41090feb654" providerId="ADAL" clId="{F9A17851-E74D-4D50-AABD-8AC2EAB4A3E0}" dt="2022-09-16T14:13:07.066" v="11" actId="47"/>
        <pc:sldMkLst>
          <pc:docMk/>
          <pc:sldMk cId="556597385" sldId="269"/>
        </pc:sldMkLst>
      </pc:sldChg>
      <pc:sldChg chg="del">
        <pc:chgData name="Victoria Pisarski" userId="692f76a6-d680-4052-be04-f41090feb654" providerId="ADAL" clId="{F9A17851-E74D-4D50-AABD-8AC2EAB4A3E0}" dt="2022-09-16T14:13:07.201" v="12" actId="47"/>
        <pc:sldMkLst>
          <pc:docMk/>
          <pc:sldMk cId="3649673112" sldId="270"/>
        </pc:sldMkLst>
      </pc:sldChg>
      <pc:sldChg chg="del">
        <pc:chgData name="Victoria Pisarski" userId="692f76a6-d680-4052-be04-f41090feb654" providerId="ADAL" clId="{F9A17851-E74D-4D50-AABD-8AC2EAB4A3E0}" dt="2022-09-16T14:13:07.826" v="13" actId="47"/>
        <pc:sldMkLst>
          <pc:docMk/>
          <pc:sldMk cId="1149215357" sldId="271"/>
        </pc:sldMkLst>
      </pc:sldChg>
      <pc:sldChg chg="del">
        <pc:chgData name="Victoria Pisarski" userId="692f76a6-d680-4052-be04-f41090feb654" providerId="ADAL" clId="{F9A17851-E74D-4D50-AABD-8AC2EAB4A3E0}" dt="2022-09-16T14:13:08.204" v="14" actId="47"/>
        <pc:sldMkLst>
          <pc:docMk/>
          <pc:sldMk cId="1779577288" sldId="272"/>
        </pc:sldMkLst>
      </pc:sldChg>
      <pc:sldChg chg="del">
        <pc:chgData name="Victoria Pisarski" userId="692f76a6-d680-4052-be04-f41090feb654" providerId="ADAL" clId="{F9A17851-E74D-4D50-AABD-8AC2EAB4A3E0}" dt="2022-09-16T14:13:08.535" v="15" actId="47"/>
        <pc:sldMkLst>
          <pc:docMk/>
          <pc:sldMk cId="931419394" sldId="273"/>
        </pc:sldMkLst>
      </pc:sldChg>
      <pc:sldChg chg="del">
        <pc:chgData name="Victoria Pisarski" userId="692f76a6-d680-4052-be04-f41090feb654" providerId="ADAL" clId="{F9A17851-E74D-4D50-AABD-8AC2EAB4A3E0}" dt="2022-09-16T14:13:08.887" v="16" actId="47"/>
        <pc:sldMkLst>
          <pc:docMk/>
          <pc:sldMk cId="165197066" sldId="274"/>
        </pc:sldMkLst>
      </pc:sldChg>
      <pc:sldChg chg="del">
        <pc:chgData name="Victoria Pisarski" userId="692f76a6-d680-4052-be04-f41090feb654" providerId="ADAL" clId="{F9A17851-E74D-4D50-AABD-8AC2EAB4A3E0}" dt="2022-09-16T14:13:09.234" v="17" actId="47"/>
        <pc:sldMkLst>
          <pc:docMk/>
          <pc:sldMk cId="3620306539" sldId="275"/>
        </pc:sldMkLst>
      </pc:sldChg>
      <pc:sldChg chg="del">
        <pc:chgData name="Victoria Pisarski" userId="692f76a6-d680-4052-be04-f41090feb654" providerId="ADAL" clId="{F9A17851-E74D-4D50-AABD-8AC2EAB4A3E0}" dt="2022-09-16T14:13:10.169" v="18" actId="47"/>
        <pc:sldMkLst>
          <pc:docMk/>
          <pc:sldMk cId="2607456623" sldId="276"/>
        </pc:sldMkLst>
      </pc:sldChg>
      <pc:sldChg chg="del">
        <pc:chgData name="Victoria Pisarski" userId="692f76a6-d680-4052-be04-f41090feb654" providerId="ADAL" clId="{F9A17851-E74D-4D50-AABD-8AC2EAB4A3E0}" dt="2022-09-16T14:13:14.293" v="19" actId="47"/>
        <pc:sldMkLst>
          <pc:docMk/>
          <pc:sldMk cId="2570102074" sldId="278"/>
        </pc:sldMkLst>
      </pc:sldChg>
      <pc:sldChg chg="del">
        <pc:chgData name="Victoria Pisarski" userId="692f76a6-d680-4052-be04-f41090feb654" providerId="ADAL" clId="{F9A17851-E74D-4D50-AABD-8AC2EAB4A3E0}" dt="2022-09-16T14:13:14.489" v="20" actId="47"/>
        <pc:sldMkLst>
          <pc:docMk/>
          <pc:sldMk cId="164666911" sldId="279"/>
        </pc:sldMkLst>
      </pc:sldChg>
      <pc:sldChg chg="del">
        <pc:chgData name="Victoria Pisarski" userId="692f76a6-d680-4052-be04-f41090feb654" providerId="ADAL" clId="{F9A17851-E74D-4D50-AABD-8AC2EAB4A3E0}" dt="2022-09-16T14:13:14.634" v="21" actId="47"/>
        <pc:sldMkLst>
          <pc:docMk/>
          <pc:sldMk cId="2644762673" sldId="280"/>
        </pc:sldMkLst>
      </pc:sldChg>
      <pc:sldChg chg="del">
        <pc:chgData name="Victoria Pisarski" userId="692f76a6-d680-4052-be04-f41090feb654" providerId="ADAL" clId="{F9A17851-E74D-4D50-AABD-8AC2EAB4A3E0}" dt="2022-09-16T14:13:15.337" v="22" actId="47"/>
        <pc:sldMkLst>
          <pc:docMk/>
          <pc:sldMk cId="424517932" sldId="281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E4470B-89A4-0745-9B2C-F38DA9703734}" type="datetime1">
              <a:rPr lang="en-GB" smtClean="0"/>
              <a:t>16/09/2022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3211C7-7EFC-3742-A0B4-90D5C82D29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5219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26992B-2636-2C4F-AC5A-AA3C8ED180BD}" type="datetime1">
              <a:rPr lang="en-GB" smtClean="0"/>
              <a:t>16/09/2022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D24371-91BD-B446-8005-470D2CC716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4834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216150" y="685800"/>
            <a:ext cx="24257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26962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7214" y="3320407"/>
            <a:ext cx="6428423" cy="229112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4428" y="6056895"/>
            <a:ext cx="5293995" cy="273154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7988F-E7A7-004C-AB7A-14B53BDB228E}" type="datetime1">
              <a:rPr lang="en-GB" smtClean="0"/>
              <a:t>16/09/2022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0488-1BA5-554A-927A-C902243CFC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5701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D2108-7E26-9E48-9395-B521677F815A}" type="datetime1">
              <a:rPr lang="en-GB" smtClean="0"/>
              <a:t>16/09/2022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0488-1BA5-554A-927A-C902243CFC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2802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83066" y="428042"/>
            <a:ext cx="1701641" cy="911998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78143" y="428042"/>
            <a:ext cx="4978876" cy="911998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46A1E-A875-B541-86B1-05E5CBCE979E}" type="datetime1">
              <a:rPr lang="en-GB" smtClean="0"/>
              <a:t>16/09/2022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0488-1BA5-554A-927A-C902243CFC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8043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D6C8B-FBF8-AE47-81C4-17DE63E95653}" type="datetime1">
              <a:rPr lang="en-GB" smtClean="0"/>
              <a:t>16/09/2022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0488-1BA5-554A-927A-C902243CFC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8592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7413" y="6868441"/>
            <a:ext cx="6428423" cy="212288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7413" y="4530301"/>
            <a:ext cx="6428423" cy="23381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961C8-27BD-8442-B427-69C9269AF387}" type="datetime1">
              <a:rPr lang="en-GB" smtClean="0"/>
              <a:t>16/09/2022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0488-1BA5-554A-927A-C902243CFC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5184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8142" y="2494016"/>
            <a:ext cx="3340259" cy="705400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44449" y="2494016"/>
            <a:ext cx="3340259" cy="705400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5B269-BDC8-054B-B8EA-82C22517D585}" type="datetime1">
              <a:rPr lang="en-GB" smtClean="0"/>
              <a:t>16/09/2022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0488-1BA5-554A-927A-C902243CFC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2037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8143" y="2392573"/>
            <a:ext cx="3341572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8143" y="3389684"/>
            <a:ext cx="3341572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41823" y="2392573"/>
            <a:ext cx="3342885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41823" y="3389684"/>
            <a:ext cx="3342885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1CD67-5CE4-7B49-B664-2FD4B93C6D07}" type="datetime1">
              <a:rPr lang="en-GB" smtClean="0"/>
              <a:t>16/09/2022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0488-1BA5-554A-927A-C902243CFC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4290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1AC31-A6E9-884F-89AE-AD55F58BE183}" type="datetime1">
              <a:rPr lang="en-GB" smtClean="0"/>
              <a:t>16/09/2022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0488-1BA5-554A-927A-C902243CFC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5955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EF79B-4B19-4F4D-81F2-E22699AB29D1}" type="datetime1">
              <a:rPr lang="en-GB" smtClean="0"/>
              <a:t>16/09/2022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0488-1BA5-554A-927A-C902243CFC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175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8143" y="425566"/>
            <a:ext cx="2488126" cy="18111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56864" y="425567"/>
            <a:ext cx="4227843" cy="91224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8143" y="2236697"/>
            <a:ext cx="2488126" cy="73113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CB56C-4E21-5A46-8103-9A4E37CB3093}" type="datetime1">
              <a:rPr lang="en-GB" smtClean="0"/>
              <a:t>16/09/2022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0488-1BA5-554A-927A-C902243CFC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4886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372" y="7482047"/>
            <a:ext cx="4537710" cy="88329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82372" y="955049"/>
            <a:ext cx="4537710" cy="641318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372" y="8365344"/>
            <a:ext cx="4537710" cy="12544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4747B-A689-4E4E-BFBA-2E4F0E1AAF33}" type="datetime1">
              <a:rPr lang="en-GB" smtClean="0"/>
              <a:t>16/09/2022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0488-1BA5-554A-927A-C902243CFC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740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8143" y="2494016"/>
            <a:ext cx="6806565" cy="7054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A9C872-2B6E-304F-B4FB-DDFDDA764715}" type="datetime1">
              <a:rPr lang="en-GB" smtClean="0"/>
              <a:t>16/09/2022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3974" y="9906785"/>
            <a:ext cx="2394903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200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D70488-1BA5-554A-927A-C902243CFC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83925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image" Target="../media/image1.png"/><Relationship Id="rId7" Type="http://schemas.openxmlformats.org/officeDocument/2006/relationships/image" Target="../media/image2.png"/><Relationship Id="rId12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childline.org.uk/" TargetMode="External"/><Relationship Id="rId11" Type="http://schemas.openxmlformats.org/officeDocument/2006/relationships/image" Target="../media/image6.png"/><Relationship Id="rId5" Type="http://schemas.openxmlformats.org/officeDocument/2006/relationships/hyperlink" Target="https://www.royalgreenwich.gov.uk/info/200235/youth_support/676/young_mothers" TargetMode="External"/><Relationship Id="rId10" Type="http://schemas.openxmlformats.org/officeDocument/2006/relationships/image" Target="../media/image5.png"/><Relationship Id="rId4" Type="http://schemas.openxmlformats.org/officeDocument/2006/relationships/hyperlink" Target="https://www.young-greenwich.org.uk/" TargetMode="External"/><Relationship Id="rId9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>
            <a:extLst>
              <a:ext uri="{FF2B5EF4-FFF2-40B4-BE49-F238E27FC236}">
                <a16:creationId xmlns:a16="http://schemas.microsoft.com/office/drawing/2014/main" id="{6F878569-91BB-49C9-985D-20C69A5EB53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9860" y="3831928"/>
            <a:ext cx="6108721" cy="5706177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E4C18679-A69B-4771-97AF-44639F2473D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9860" y="1198659"/>
            <a:ext cx="6108721" cy="1957669"/>
          </a:xfrm>
          <a:prstGeom prst="rect">
            <a:avLst/>
          </a:prstGeom>
        </p:spPr>
      </p:pic>
      <p:sp>
        <p:nvSpPr>
          <p:cNvPr id="2" name="Text Box 153"/>
          <p:cNvSpPr txBox="1"/>
          <p:nvPr/>
        </p:nvSpPr>
        <p:spPr>
          <a:xfrm>
            <a:off x="562210" y="498157"/>
            <a:ext cx="6116320" cy="604250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rot="0" spcFirstLastPara="0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  <a:spcAft>
                <a:spcPts val="0"/>
              </a:spcAft>
            </a:pPr>
            <a:r>
              <a:rPr lang="en-GB" sz="3000" b="1" kern="5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cs typeface="Times New Roman"/>
              </a:rPr>
              <a:t>People who can help</a:t>
            </a:r>
          </a:p>
        </p:txBody>
      </p:sp>
      <p:sp>
        <p:nvSpPr>
          <p:cNvPr id="3" name="Text Box 154"/>
          <p:cNvSpPr txBox="1"/>
          <p:nvPr/>
        </p:nvSpPr>
        <p:spPr>
          <a:xfrm>
            <a:off x="3395379" y="1411376"/>
            <a:ext cx="3230245" cy="1647653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1000"/>
              </a:lnSpc>
              <a:spcAft>
                <a:spcPts val="800"/>
              </a:spcAft>
            </a:pPr>
            <a:r>
              <a:rPr lang="en-GB" sz="18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If you need help there are people you could ask; </a:t>
            </a:r>
            <a:r>
              <a:rPr lang="en-GB" sz="1800" dirty="0">
                <a:solidFill>
                  <a:srgbClr val="333333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Open Sans" panose="020B0606030504020204" pitchFamily="34" charset="0"/>
              </a:rPr>
              <a:t>your parent or carer, a family member, a trusted adult (such as a teacher) or your friends.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Text Box 155">
            <a:extLst>
              <a:ext uri="{FF2B5EF4-FFF2-40B4-BE49-F238E27FC236}">
                <a16:creationId xmlns:a16="http://schemas.microsoft.com/office/drawing/2014/main" id="{2FD5031F-D0F4-43DD-882F-E63FA49C05FD}"/>
              </a:ext>
            </a:extLst>
          </p:cNvPr>
          <p:cNvSpPr txBox="1"/>
          <p:nvPr/>
        </p:nvSpPr>
        <p:spPr>
          <a:xfrm>
            <a:off x="3356815" y="3819800"/>
            <a:ext cx="3268809" cy="6370681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1000"/>
              </a:lnSpc>
              <a:spcBef>
                <a:spcPts val="500"/>
              </a:spcBef>
              <a:spcAft>
                <a:spcPts val="500"/>
              </a:spcAft>
            </a:pPr>
            <a:r>
              <a:rPr lang="en-GB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There are also professionals who could help you:</a:t>
            </a:r>
          </a:p>
          <a:p>
            <a:pPr lvl="0">
              <a:spcBef>
                <a:spcPts val="500"/>
              </a:spcBef>
              <a:spcAft>
                <a:spcPts val="500"/>
              </a:spcAft>
              <a:buSzPts val="1000"/>
            </a:pPr>
            <a:endParaRPr lang="en-GB" sz="1000" dirty="0">
              <a:solidFill>
                <a:srgbClr val="333333"/>
              </a:solidFill>
              <a:effectLst/>
              <a:latin typeface="Century Gothic" panose="020B0502020202020204" pitchFamily="34" charset="0"/>
              <a:ea typeface="Times New Roman" panose="02020603050405020304" pitchFamily="18" charset="0"/>
              <a:cs typeface="Open Sans" panose="020B0606030504020204" pitchFamily="34" charset="0"/>
            </a:endParaRPr>
          </a:p>
          <a:p>
            <a:pPr lvl="0">
              <a:spcBef>
                <a:spcPts val="500"/>
              </a:spcBef>
              <a:spcAft>
                <a:spcPts val="500"/>
              </a:spcAft>
              <a:buSzPts val="1000"/>
            </a:pPr>
            <a:r>
              <a:rPr lang="en-GB" sz="1800" dirty="0">
                <a:solidFill>
                  <a:srgbClr val="333333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Open Sans" panose="020B0606030504020204" pitchFamily="34" charset="0"/>
              </a:rPr>
              <a:t>Young Greenwich - </a:t>
            </a:r>
            <a:r>
              <a:rPr lang="en-GB" sz="1800" u="sng" dirty="0">
                <a:solidFill>
                  <a:srgbClr val="00B050"/>
                </a:solidFill>
                <a:effectLst/>
                <a:uFill>
                  <a:solidFill>
                    <a:srgbClr val="000000"/>
                  </a:solidFill>
                </a:u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Young Greenwich Youth Services (young-greenwich.org.uk)</a:t>
            </a:r>
            <a:endParaRPr lang="en-GB" sz="1800" dirty="0">
              <a:solidFill>
                <a:srgbClr val="00B050"/>
              </a:solidFill>
              <a:effectLst/>
              <a:latin typeface="Symbol" panose="05050102010706020507" pitchFamily="18" charset="2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spcAft>
                <a:spcPts val="800"/>
              </a:spcAft>
              <a:buSzPts val="1000"/>
            </a:pPr>
            <a:endParaRPr lang="en-GB" sz="1000" dirty="0"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spcAft>
                <a:spcPts val="800"/>
              </a:spcAft>
              <a:buSzPts val="1000"/>
            </a:pPr>
            <a:endParaRPr lang="en-GB" sz="1800" dirty="0"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spcAft>
                <a:spcPts val="800"/>
              </a:spcAft>
              <a:buSzPts val="1000"/>
            </a:pPr>
            <a:r>
              <a:rPr lang="en-GB" sz="18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Young mothers support - </a:t>
            </a:r>
            <a:r>
              <a:rPr lang="en-GB" sz="1800" u="sng" dirty="0">
                <a:solidFill>
                  <a:srgbClr val="00B050"/>
                </a:solidFill>
                <a:effectLst/>
                <a:uFill>
                  <a:solidFill>
                    <a:srgbClr val="000000"/>
                  </a:solidFill>
                </a:u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Support for young mothers | Young mothers | Royal Borough of Greenwich (royalgreenwich.gov.uk)</a:t>
            </a:r>
            <a:r>
              <a:rPr lang="en-GB" sz="1800" dirty="0">
                <a:solidFill>
                  <a:srgbClr val="00B05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GB" sz="1800" dirty="0">
              <a:solidFill>
                <a:srgbClr val="00B050"/>
              </a:solidFill>
              <a:effectLst/>
              <a:latin typeface="Symbol" panose="05050102010706020507" pitchFamily="18" charset="2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spcBef>
                <a:spcPts val="500"/>
              </a:spcBef>
              <a:spcAft>
                <a:spcPts val="500"/>
              </a:spcAft>
              <a:buSzPts val="1000"/>
            </a:pPr>
            <a:endParaRPr lang="en-GB" sz="1000" dirty="0">
              <a:solidFill>
                <a:srgbClr val="333333"/>
              </a:solidFill>
              <a:effectLst/>
              <a:latin typeface="Century Gothic" panose="020B0502020202020204" pitchFamily="34" charset="0"/>
              <a:ea typeface="Times New Roman" panose="02020603050405020304" pitchFamily="18" charset="0"/>
              <a:cs typeface="Open Sans" panose="020B0606030504020204" pitchFamily="34" charset="0"/>
            </a:endParaRPr>
          </a:p>
          <a:p>
            <a:pPr lvl="0">
              <a:spcBef>
                <a:spcPts val="500"/>
              </a:spcBef>
              <a:spcAft>
                <a:spcPts val="500"/>
              </a:spcAft>
              <a:buSzPts val="1000"/>
            </a:pPr>
            <a:endParaRPr lang="en-GB" sz="1800" dirty="0">
              <a:solidFill>
                <a:srgbClr val="333333"/>
              </a:solidFill>
              <a:effectLst/>
              <a:latin typeface="Century Gothic" panose="020B0502020202020204" pitchFamily="34" charset="0"/>
              <a:ea typeface="Times New Roman" panose="02020603050405020304" pitchFamily="18" charset="0"/>
              <a:cs typeface="Open Sans" panose="020B0606030504020204" pitchFamily="34" charset="0"/>
            </a:endParaRPr>
          </a:p>
          <a:p>
            <a:pPr lvl="0">
              <a:spcBef>
                <a:spcPts val="500"/>
              </a:spcBef>
              <a:spcAft>
                <a:spcPts val="500"/>
              </a:spcAft>
              <a:buSzPts val="1000"/>
            </a:pPr>
            <a:r>
              <a:rPr lang="en-GB" sz="1800" dirty="0">
                <a:solidFill>
                  <a:srgbClr val="333333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Open Sans" panose="020B0606030504020204" pitchFamily="34" charset="0"/>
              </a:rPr>
              <a:t>Childline, can help </a:t>
            </a:r>
            <a:r>
              <a:rPr lang="en-GB" sz="1800" u="sng" dirty="0">
                <a:solidFill>
                  <a:srgbClr val="00B050"/>
                </a:solidFill>
                <a:effectLst/>
                <a:uFill>
                  <a:solidFill>
                    <a:srgbClr val="000000"/>
                  </a:solidFill>
                </a:uFill>
                <a:latin typeface="Century Gothic" panose="020B0502020202020204" pitchFamily="34" charset="0"/>
                <a:ea typeface="Times New Roman" panose="02020603050405020304" pitchFamily="18" charset="0"/>
                <a:cs typeface="Open Sans" panose="020B0606030504020204" pitchFamily="34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https://childline.org.uk</a:t>
            </a:r>
            <a:endParaRPr lang="en-GB" u="sng" dirty="0">
              <a:solidFill>
                <a:srgbClr val="00B050"/>
              </a:solidFill>
              <a:uFill>
                <a:solidFill>
                  <a:srgbClr val="000000"/>
                </a:solidFill>
              </a:uFill>
              <a:latin typeface="Symbol" panose="05050102010706020507" pitchFamily="18" charset="2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spcBef>
                <a:spcPts val="500"/>
              </a:spcBef>
              <a:spcAft>
                <a:spcPts val="500"/>
              </a:spcAft>
              <a:buSzPts val="1000"/>
            </a:pP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1000"/>
              </a:lnSpc>
              <a:spcBef>
                <a:spcPts val="500"/>
              </a:spcBef>
              <a:spcAft>
                <a:spcPts val="500"/>
              </a:spcAft>
            </a:pPr>
            <a:endParaRPr lang="en-GB" kern="50" dirty="0">
              <a:effectLst/>
              <a:latin typeface="Century Gothic" panose="020B0502020202020204" pitchFamily="34" charset="0"/>
              <a:ea typeface="ＭＳ 明朝"/>
              <a:cs typeface="Times New Roman"/>
            </a:endParaRPr>
          </a:p>
        </p:txBody>
      </p:sp>
      <p:pic>
        <p:nvPicPr>
          <p:cNvPr id="2050" name="Picture 2" descr="Logo">
            <a:extLst>
              <a:ext uri="{FF2B5EF4-FFF2-40B4-BE49-F238E27FC236}">
                <a16:creationId xmlns:a16="http://schemas.microsoft.com/office/drawing/2014/main" id="{0D0E630B-E423-4E49-B579-FA80833953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1516" y="4443773"/>
            <a:ext cx="1685925" cy="666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DA279DB5-94FD-4C64-9558-D0A039080281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78647" y="1150533"/>
            <a:ext cx="1980417" cy="1980417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EC2B3B28-35BB-4DB6-BE36-A141226B928D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865858" y="6603045"/>
            <a:ext cx="2093206" cy="1116723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4D5A54D1-A94A-48C4-82ED-6378D4159AC5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886352" y="8167465"/>
            <a:ext cx="2333998" cy="1226906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F83A57F4-277A-437E-9223-190E21B0FFF7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974983" y="4664408"/>
            <a:ext cx="1898095" cy="1335288"/>
          </a:xfrm>
          <a:prstGeom prst="rect">
            <a:avLst/>
          </a:prstGeom>
        </p:spPr>
      </p:pic>
      <p:pic>
        <p:nvPicPr>
          <p:cNvPr id="17" name="Picture 2" descr="Greenwich Safeguarding Children Partnership">
            <a:extLst>
              <a:ext uri="{FF2B5EF4-FFF2-40B4-BE49-F238E27FC236}">
                <a16:creationId xmlns:a16="http://schemas.microsoft.com/office/drawing/2014/main" id="{984F8D0C-F035-4C23-8EA9-4579BFFE29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8695" y="188693"/>
            <a:ext cx="1755608" cy="7399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87357325"/>
      </p:ext>
    </p:extLst>
  </p:cSld>
  <p:clrMapOvr>
    <a:masterClrMapping/>
  </p:clrMapOvr>
</p:sld>
</file>

<file path=ppt/theme/theme1.xml><?xml version="1.0" encoding="utf-8"?>
<a:theme xmlns:a="http://schemas.openxmlformats.org/drawingml/2006/main" name="Photosymbol">
  <a:themeElements>
    <a:clrScheme name="Sky">
      <a:dk1>
        <a:sysClr val="windowText" lastClr="000000"/>
      </a:dk1>
      <a:lt1>
        <a:sysClr val="window" lastClr="FFFFFF"/>
      </a:lt1>
      <a:dk2>
        <a:srgbClr val="1782BF"/>
      </a:dk2>
      <a:lt2>
        <a:srgbClr val="62BCE9"/>
      </a:lt2>
      <a:accent1>
        <a:srgbClr val="073779"/>
      </a:accent1>
      <a:accent2>
        <a:srgbClr val="8FD9FB"/>
      </a:accent2>
      <a:accent3>
        <a:srgbClr val="FFCC00"/>
      </a:accent3>
      <a:accent4>
        <a:srgbClr val="EB6615"/>
      </a:accent4>
      <a:accent5>
        <a:srgbClr val="C76402"/>
      </a:accent5>
      <a:accent6>
        <a:srgbClr val="B523B4"/>
      </a:accent6>
      <a:hlink>
        <a:srgbClr val="FFDE26"/>
      </a:hlink>
      <a:folHlink>
        <a:srgbClr val="DEBE00"/>
      </a:folHlink>
    </a:clrScheme>
    <a:fontScheme name="Office">
      <a:maj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page-1-a</Template>
  <TotalTime>0</TotalTime>
  <Words>94</Words>
  <Application>Microsoft Office PowerPoint</Application>
  <PresentationFormat>Custom</PresentationFormat>
  <Paragraphs>11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Cambria</vt:lpstr>
      <vt:lpstr>Century Gothic</vt:lpstr>
      <vt:lpstr>Symbol</vt:lpstr>
      <vt:lpstr>Photosymbol</vt:lpstr>
      <vt:lpstr>PowerPoint Presentation</vt:lpstr>
    </vt:vector>
  </TitlesOfParts>
  <Manager/>
  <Company/>
  <LinksUpToDate>false</LinksUpToDate>
  <SharedDoc>false</SharedDoc>
  <HyperlinkBase>www.photosymbols.com</HyperlinkBase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>Easy Read Information</dc:subject>
  <dc:creator>Victoria Pisarski</dc:creator>
  <cp:keywords>photosymbols, photosymbol, easy read, accessible, information, disability, equality, learning disability, learning difficulties, easy, template,</cp:keywords>
  <dc:description>© Copyright Photosymbols Limited. All Rights Reserved. These templates are only available to our subscribers.</dc:description>
  <cp:lastModifiedBy>Victoria Pisarski</cp:lastModifiedBy>
  <cp:revision>4</cp:revision>
  <dcterms:created xsi:type="dcterms:W3CDTF">2022-08-02T09:03:34Z</dcterms:created>
  <dcterms:modified xsi:type="dcterms:W3CDTF">2022-09-16T14:13:16Z</dcterms:modified>
  <cp:category/>
</cp:coreProperties>
</file>