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DBDE3E0D-A97B-483D-924E-E5D4E83C4AE2}"/>
    <pc:docChg chg="undo custSel addSld delSld">
      <pc:chgData name="Victoria Pisarski" userId="692f76a6-d680-4052-be04-f41090feb654" providerId="ADAL" clId="{DBDE3E0D-A97B-483D-924E-E5D4E83C4AE2}" dt="2022-09-16T12:53:32.297" v="25" actId="47"/>
      <pc:docMkLst>
        <pc:docMk/>
      </pc:docMkLst>
      <pc:sldChg chg="del">
        <pc:chgData name="Victoria Pisarski" userId="692f76a6-d680-4052-be04-f41090feb654" providerId="ADAL" clId="{DBDE3E0D-A97B-483D-924E-E5D4E83C4AE2}" dt="2022-09-16T12:53:17.563" v="2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DBDE3E0D-A97B-483D-924E-E5D4E83C4AE2}" dt="2022-09-16T12:53:16.376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DBDE3E0D-A97B-483D-924E-E5D4E83C4AE2}" dt="2022-09-16T12:53:14.729" v="0" actId="47"/>
        <pc:sldMkLst>
          <pc:docMk/>
          <pc:sldMk cId="1858071366" sldId="259"/>
        </pc:sldMkLst>
      </pc:sldChg>
      <pc:sldChg chg="add del">
        <pc:chgData name="Victoria Pisarski" userId="692f76a6-d680-4052-be04-f41090feb654" providerId="ADAL" clId="{DBDE3E0D-A97B-483D-924E-E5D4E83C4AE2}" dt="2022-09-16T12:53:23.850" v="6" actId="47"/>
        <pc:sldMkLst>
          <pc:docMk/>
          <pc:sldMk cId="1681681026" sldId="260"/>
        </pc:sldMkLst>
      </pc:sldChg>
      <pc:sldChg chg="add del">
        <pc:chgData name="Victoria Pisarski" userId="692f76a6-d680-4052-be04-f41090feb654" providerId="ADAL" clId="{DBDE3E0D-A97B-483D-924E-E5D4E83C4AE2}" dt="2022-09-16T12:53:23.049" v="5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DBDE3E0D-A97B-483D-924E-E5D4E83C4AE2}" dt="2022-09-16T12:53:25.916" v="7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DBDE3E0D-A97B-483D-924E-E5D4E83C4AE2}" dt="2022-09-16T12:53:26.123" v="8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DBDE3E0D-A97B-483D-924E-E5D4E83C4AE2}" dt="2022-09-16T12:53:26.267" v="9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DBDE3E0D-A97B-483D-924E-E5D4E83C4AE2}" dt="2022-09-16T12:53:26.579" v="11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DBDE3E0D-A97B-483D-924E-E5D4E83C4AE2}" dt="2022-09-16T12:53:26.431" v="10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DBDE3E0D-A97B-483D-924E-E5D4E83C4AE2}" dt="2022-09-16T12:53:26.731" v="12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DBDE3E0D-A97B-483D-924E-E5D4E83C4AE2}" dt="2022-09-16T12:53:26.853" v="13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DBDE3E0D-A97B-483D-924E-E5D4E83C4AE2}" dt="2022-09-16T12:53:27.263" v="14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DBDE3E0D-A97B-483D-924E-E5D4E83C4AE2}" dt="2022-09-16T12:53:27.597" v="15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DBDE3E0D-A97B-483D-924E-E5D4E83C4AE2}" dt="2022-09-16T12:53:27.841" v="16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DBDE3E0D-A97B-483D-924E-E5D4E83C4AE2}" dt="2022-09-16T12:53:28.127" v="17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DBDE3E0D-A97B-483D-924E-E5D4E83C4AE2}" dt="2022-09-16T12:53:28.698" v="18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DBDE3E0D-A97B-483D-924E-E5D4E83C4AE2}" dt="2022-09-16T12:53:29.180" v="19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DBDE3E0D-A97B-483D-924E-E5D4E83C4AE2}" dt="2022-09-16T12:53:29.814" v="20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DBDE3E0D-A97B-483D-924E-E5D4E83C4AE2}" dt="2022-09-16T12:53:30.297" v="21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DBDE3E0D-A97B-483D-924E-E5D4E83C4AE2}" dt="2022-09-16T12:53:30.747" v="22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DBDE3E0D-A97B-483D-924E-E5D4E83C4AE2}" dt="2022-09-16T12:53:31.198" v="23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DBDE3E0D-A97B-483D-924E-E5D4E83C4AE2}" dt="2022-09-16T12:53:31.664" v="24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DBDE3E0D-A97B-483D-924E-E5D4E83C4AE2}" dt="2022-09-16T12:53:32.297" v="25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6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2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spcc.org.uk/globalassets/documents/online-safety/online-safety---downloadable-resources/cso_send_sharing-personal-details_jan2022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ildline.org.uk/info-advice/bullying-abuse-safety/online-mobile-safety/staying-safe-online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2C3A00E-F0E4-44B1-B4C4-D42E675A0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" y="8269030"/>
            <a:ext cx="6108721" cy="15358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4C4F0B-4984-4C1D-9AB6-02561B5F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6244443"/>
            <a:ext cx="6108721" cy="1613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743A93-BA91-43BE-949D-57712223E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3990238"/>
            <a:ext cx="6108721" cy="18432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A0DBC5-C636-4DDB-8516-53B9110E2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" y="1195335"/>
            <a:ext cx="6108721" cy="2383952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latin typeface="Century Gothic" panose="020B0502020202020204" pitchFamily="34" charset="0"/>
                <a:cs typeface="Times New Roman"/>
              </a:rPr>
              <a:t>Online safety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94657" y="2145972"/>
            <a:ext cx="3230245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to use the internet safely.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endParaRPr lang="en-GB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are some tips: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255802" y="4518686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Don’t share personal details, login details or passwords.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A3B4AD-53C6-44D9-A1A8-3776EC776C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944" y="1404833"/>
            <a:ext cx="1964955" cy="19649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52A1E2-8ED5-4DC6-8FB0-4AE423D67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945" y="4043190"/>
            <a:ext cx="1964955" cy="1964955"/>
          </a:xfrm>
          <a:prstGeom prst="rect">
            <a:avLst/>
          </a:prstGeom>
        </p:spPr>
      </p:pic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94658" y="6640824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Remember people may pretend to be someone else.</a:t>
            </a: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94656" y="8542666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Cover your webcam when you are not using it.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789D27-FE20-4D62-9DB3-BFBEE2F883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676" y="6419096"/>
            <a:ext cx="1347535" cy="13475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9845BC-6E28-4857-8C4C-B12620474D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495" t="17879" r="11839"/>
          <a:stretch/>
        </p:blipFill>
        <p:spPr>
          <a:xfrm>
            <a:off x="1141861" y="8382325"/>
            <a:ext cx="1594350" cy="1309292"/>
          </a:xfrm>
          <a:prstGeom prst="rect">
            <a:avLst/>
          </a:prstGeom>
        </p:spPr>
      </p:pic>
      <p:pic>
        <p:nvPicPr>
          <p:cNvPr id="18" name="Picture 2" descr="Greenwich Safeguarding Children Partnership">
            <a:extLst>
              <a:ext uri="{FF2B5EF4-FFF2-40B4-BE49-F238E27FC236}">
                <a16:creationId xmlns:a16="http://schemas.microsoft.com/office/drawing/2014/main" id="{6DA704AA-524B-4A2E-8590-3160E5821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8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5C3069A-93BC-4016-A13A-791256506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8703154"/>
            <a:ext cx="6108721" cy="15888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87DED1-5F04-4A29-BDB7-F47592456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66" y="6136471"/>
            <a:ext cx="6108721" cy="22439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4B81ABF-1774-43CB-8F1E-B528A239A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64" y="3333181"/>
            <a:ext cx="6108721" cy="2383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ABBA68-BFE8-4B6D-B300-643A87F71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1085049"/>
            <a:ext cx="6108721" cy="1943823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latin typeface="Century Gothic" panose="020B0502020202020204" pitchFamily="34" charset="0"/>
                <a:cs typeface="Times New Roman"/>
              </a:rPr>
              <a:t>Online safety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77328" y="1579751"/>
            <a:ext cx="3230245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before you post.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post something people could screenshot it or share it.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FEC5CB-2728-4A60-ADC9-7E4453333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730" y="1182880"/>
            <a:ext cx="1748159" cy="17481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BE609C-2C4F-4D01-8851-5740111D71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443" y="3460021"/>
            <a:ext cx="2079866" cy="2079866"/>
          </a:xfrm>
          <a:prstGeom prst="rect">
            <a:avLst/>
          </a:prstGeom>
        </p:spPr>
      </p:pic>
      <p:sp>
        <p:nvSpPr>
          <p:cNvPr id="14" name="&quot;Not Allowed&quot; Symbol 13">
            <a:extLst>
              <a:ext uri="{FF2B5EF4-FFF2-40B4-BE49-F238E27FC236}">
                <a16:creationId xmlns:a16="http://schemas.microsoft.com/office/drawing/2014/main" id="{D00234DC-D192-43B1-8161-6E84410815BC}"/>
              </a:ext>
            </a:extLst>
          </p:cNvPr>
          <p:cNvSpPr/>
          <p:nvPr/>
        </p:nvSpPr>
        <p:spPr>
          <a:xfrm>
            <a:off x="1675246" y="4510423"/>
            <a:ext cx="1041491" cy="1029464"/>
          </a:xfrm>
          <a:prstGeom prst="noSmoking">
            <a:avLst/>
          </a:prstGeom>
          <a:solidFill>
            <a:srgbClr val="FF0000"/>
          </a:solidFill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B4063575-EFB1-4C92-8487-E61A733B1D56}"/>
              </a:ext>
            </a:extLst>
          </p:cNvPr>
          <p:cNvSpPr txBox="1"/>
          <p:nvPr/>
        </p:nvSpPr>
        <p:spPr>
          <a:xfrm>
            <a:off x="3377324" y="8601660"/>
            <a:ext cx="3230245" cy="15888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has information on staying safe online, keeping your information safe and how to spot fake news </a:t>
            </a:r>
            <a:r>
              <a:rPr lang="en-GB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Staying safe online | Childline</a:t>
            </a:r>
            <a:r>
              <a:rPr lang="en-GB" sz="1800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kern="5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9" name="Text Box 155">
            <a:extLst>
              <a:ext uri="{FF2B5EF4-FFF2-40B4-BE49-F238E27FC236}">
                <a16:creationId xmlns:a16="http://schemas.microsoft.com/office/drawing/2014/main" id="{F91F30DB-085E-49E8-BC4A-372D272FB574}"/>
              </a:ext>
            </a:extLst>
          </p:cNvPr>
          <p:cNvSpPr txBox="1"/>
          <p:nvPr/>
        </p:nvSpPr>
        <p:spPr>
          <a:xfrm>
            <a:off x="3377325" y="3275216"/>
            <a:ext cx="3230245" cy="270640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Watch out for scams.</a:t>
            </a: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 click links from emails or messages that ask you to log in or share your details.</a:t>
            </a:r>
          </a:p>
          <a:p>
            <a:endParaRPr lang="en-GB" sz="18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the app or site directly and log in from there.</a:t>
            </a:r>
            <a:endParaRPr lang="en-GB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8B377A-F2FA-4429-8669-68930BE971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238" y="8903475"/>
            <a:ext cx="2239213" cy="1177081"/>
          </a:xfrm>
          <a:prstGeom prst="rect">
            <a:avLst/>
          </a:prstGeom>
        </p:spPr>
      </p:pic>
      <p:sp>
        <p:nvSpPr>
          <p:cNvPr id="11" name="Text Box 155">
            <a:extLst>
              <a:ext uri="{FF2B5EF4-FFF2-40B4-BE49-F238E27FC236}">
                <a16:creationId xmlns:a16="http://schemas.microsoft.com/office/drawing/2014/main" id="{14F39271-C406-41BB-979E-4F10C984D9DF}"/>
              </a:ext>
            </a:extLst>
          </p:cNvPr>
          <p:cNvSpPr txBox="1"/>
          <p:nvPr/>
        </p:nvSpPr>
        <p:spPr>
          <a:xfrm>
            <a:off x="3377323" y="6398503"/>
            <a:ext cx="3230245" cy="15888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NSPCC and Ambitious about Autism have a resource around sharing information online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cso_send_sharing-personal-details_jan2022.pdf (nspcc.org.uk)</a:t>
            </a:r>
            <a:endParaRPr lang="en-GB" kern="5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EECFCC-50D0-4C06-800B-6455CF05141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8865" t="68840" r="31992" b="25450"/>
          <a:stretch/>
        </p:blipFill>
        <p:spPr>
          <a:xfrm>
            <a:off x="1076383" y="7403001"/>
            <a:ext cx="2042608" cy="7174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3D97EF-8077-4BB4-A032-B39CEE57DC9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9595" t="67459" r="58200" b="23056"/>
          <a:stretch/>
        </p:blipFill>
        <p:spPr>
          <a:xfrm>
            <a:off x="1081443" y="6349658"/>
            <a:ext cx="2079866" cy="909209"/>
          </a:xfrm>
          <a:prstGeom prst="rect">
            <a:avLst/>
          </a:prstGeom>
        </p:spPr>
      </p:pic>
      <p:pic>
        <p:nvPicPr>
          <p:cNvPr id="19" name="Picture 2" descr="Greenwich Safeguarding Children Partnership">
            <a:extLst>
              <a:ext uri="{FF2B5EF4-FFF2-40B4-BE49-F238E27FC236}">
                <a16:creationId xmlns:a16="http://schemas.microsoft.com/office/drawing/2014/main" id="{5D631BAF-0644-433F-9C83-078380AE2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17385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152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Symbol</vt:lpstr>
      <vt:lpstr>Photosymbol</vt:lpstr>
      <vt:lpstr>PowerPoint Presentation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2022-09-16T12:53:33Z</dcterms:modified>
  <cp:category/>
</cp:coreProperties>
</file>