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E8F0814F-0FD8-4059-92C7-C68C9A42373B}"/>
    <pc:docChg chg="delSld">
      <pc:chgData name="Victoria Pisarski" userId="692f76a6-d680-4052-be04-f41090feb654" providerId="ADAL" clId="{E8F0814F-0FD8-4059-92C7-C68C9A42373B}" dt="2022-09-16T14:08:24.779" v="22" actId="47"/>
      <pc:docMkLst>
        <pc:docMk/>
      </pc:docMkLst>
      <pc:sldChg chg="del">
        <pc:chgData name="Victoria Pisarski" userId="692f76a6-d680-4052-be04-f41090feb654" providerId="ADAL" clId="{E8F0814F-0FD8-4059-92C7-C68C9A42373B}" dt="2022-09-16T14:08:17.606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E8F0814F-0FD8-4059-92C7-C68C9A42373B}" dt="2022-09-16T14:08:17.750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E8F0814F-0FD8-4059-92C7-C68C9A42373B}" dt="2022-09-16T14:08:17.915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E8F0814F-0FD8-4059-92C7-C68C9A42373B}" dt="2022-09-16T14:08:18.047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E8F0814F-0FD8-4059-92C7-C68C9A42373B}" dt="2022-09-16T14:08:18.246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E8F0814F-0FD8-4059-92C7-C68C9A42373B}" dt="2022-09-16T14:08:18.337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E8F0814F-0FD8-4059-92C7-C68C9A42373B}" dt="2022-09-16T14:08:19.054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E8F0814F-0FD8-4059-92C7-C68C9A42373B}" dt="2022-09-16T14:08:19.463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E8F0814F-0FD8-4059-92C7-C68C9A42373B}" dt="2022-09-16T14:08:20.707" v="9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E8F0814F-0FD8-4059-92C7-C68C9A42373B}" dt="2022-09-16T14:08:19.986" v="8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E8F0814F-0FD8-4059-92C7-C68C9A42373B}" dt="2022-09-16T14:08:22.786" v="10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E8F0814F-0FD8-4059-92C7-C68C9A42373B}" dt="2022-09-16T14:08:23.288" v="11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E8F0814F-0FD8-4059-92C7-C68C9A42373B}" dt="2022-09-16T14:08:23.366" v="12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E8F0814F-0FD8-4059-92C7-C68C9A42373B}" dt="2022-09-16T14:08:23.398" v="13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E8F0814F-0FD8-4059-92C7-C68C9A42373B}" dt="2022-09-16T14:08:23.418" v="14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E8F0814F-0FD8-4059-92C7-C68C9A42373B}" dt="2022-09-16T14:08:23.438" v="15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E8F0814F-0FD8-4059-92C7-C68C9A42373B}" dt="2022-09-16T14:08:23.450" v="16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E8F0814F-0FD8-4059-92C7-C68C9A42373B}" dt="2022-09-16T14:08:23.485" v="17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E8F0814F-0FD8-4059-92C7-C68C9A42373B}" dt="2022-09-16T14:08:23.520" v="18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E8F0814F-0FD8-4059-92C7-C68C9A42373B}" dt="2022-09-16T14:08:23.597" v="19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E8F0814F-0FD8-4059-92C7-C68C9A42373B}" dt="2022-09-16T14:08:23.615" v="20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E8F0814F-0FD8-4059-92C7-C68C9A42373B}" dt="2022-09-16T14:08:24.281" v="21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E8F0814F-0FD8-4059-92C7-C68C9A42373B}" dt="2022-09-16T14:08:24.779" v="22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4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bbc.co.uk/bitesize/articles/z6mj47h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childline.org.uk/info-advice/friends-relationships-sex/friends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BC66DD9-BF37-45E5-B92A-5BB2D7CA1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7" y="8532012"/>
            <a:ext cx="6108721" cy="15421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B0A99A-D160-4F1E-A9CD-3E6526161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8" y="6164033"/>
            <a:ext cx="6108721" cy="19038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F24A4F-D439-44C4-BBD3-079335991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9" y="3841139"/>
            <a:ext cx="6108721" cy="19038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2B5135-5CF4-427E-9341-2B125D5EC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" y="1341918"/>
            <a:ext cx="6108721" cy="2146529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Friendships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86763" y="1958361"/>
            <a:ext cx="3230245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As you grow up you will make new friends.</a:t>
            </a:r>
          </a:p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kern="50" dirty="0">
                <a:latin typeface="Century Gothic" panose="020B0502020202020204" pitchFamily="34" charset="0"/>
                <a:ea typeface="ＭＳ 明朝"/>
                <a:cs typeface="Times New Roman"/>
              </a:rPr>
              <a:t>We talk to friends, have fun with them and they can help with problems.</a:t>
            </a: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433224" y="6628183"/>
            <a:ext cx="3230245" cy="124794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Sometimes you might have arguments or fall out with your friends.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94660" y="8812291"/>
            <a:ext cx="3230245" cy="97339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Childline has information about what you can do if you fall out with a friend.</a:t>
            </a:r>
          </a:p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Friends | Childline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55">
            <a:extLst>
              <a:ext uri="{FF2B5EF4-FFF2-40B4-BE49-F238E27FC236}">
                <a16:creationId xmlns:a16="http://schemas.microsoft.com/office/drawing/2014/main" id="{97A53909-DA92-4041-8C5A-B16E0A654724}"/>
              </a:ext>
            </a:extLst>
          </p:cNvPr>
          <p:cNvSpPr txBox="1"/>
          <p:nvPr/>
        </p:nvSpPr>
        <p:spPr>
          <a:xfrm>
            <a:off x="3370720" y="4507746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BBC Bitesize has information on making friends here: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Developing friendships - BBC Bitesize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7A956-23FF-4BE6-AF2D-A9A6149D43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381" y="1293792"/>
            <a:ext cx="2005758" cy="20057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52D830-3B74-402A-857E-572443E5EC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381" y="6154265"/>
            <a:ext cx="1843459" cy="1843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E834CC-3361-47AC-9A48-92EA524F8A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8397" y="3931878"/>
            <a:ext cx="1647721" cy="16477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B18BF6-1E4E-4996-8009-D66A456E20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381" y="8655606"/>
            <a:ext cx="2308366" cy="1213433"/>
          </a:xfrm>
          <a:prstGeom prst="rect">
            <a:avLst/>
          </a:prstGeom>
        </p:spPr>
      </p:pic>
      <p:pic>
        <p:nvPicPr>
          <p:cNvPr id="17" name="Picture 2" descr="Greenwich Safeguarding Children Partnership">
            <a:extLst>
              <a:ext uri="{FF2B5EF4-FFF2-40B4-BE49-F238E27FC236}">
                <a16:creationId xmlns:a16="http://schemas.microsoft.com/office/drawing/2014/main" id="{7635F52C-F02A-43CB-BCEB-16BB5DA31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160978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72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2022-09-16T14:08:26Z</dcterms:modified>
  <cp:category/>
</cp:coreProperties>
</file>