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64" r:id="rId4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47" autoAdjust="0"/>
  </p:normalViewPr>
  <p:slideViewPr>
    <p:cSldViewPr snapToGrid="0" snapToObjects="1">
      <p:cViewPr varScale="1">
        <p:scale>
          <a:sx n="40" d="100"/>
          <a:sy n="40" d="100"/>
        </p:scale>
        <p:origin x="2236" y="60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Pisarski" userId="692f76a6-d680-4052-be04-f41090feb654" providerId="ADAL" clId="{6D2614CD-B1A7-43E9-9F6C-5A9679CD11C1}"/>
    <pc:docChg chg="delSld">
      <pc:chgData name="Victoria Pisarski" userId="692f76a6-d680-4052-be04-f41090feb654" providerId="ADAL" clId="{6D2614CD-B1A7-43E9-9F6C-5A9679CD11C1}" dt="2022-09-16T12:54:38.766" v="20" actId="47"/>
      <pc:docMkLst>
        <pc:docMk/>
      </pc:docMkLst>
      <pc:sldChg chg="del">
        <pc:chgData name="Victoria Pisarski" userId="692f76a6-d680-4052-be04-f41090feb654" providerId="ADAL" clId="{6D2614CD-B1A7-43E9-9F6C-5A9679CD11C1}" dt="2022-09-16T12:54:27.030" v="0" actId="47"/>
        <pc:sldMkLst>
          <pc:docMk/>
          <pc:sldMk cId="302034448" sldId="257"/>
        </pc:sldMkLst>
      </pc:sldChg>
      <pc:sldChg chg="del">
        <pc:chgData name="Victoria Pisarski" userId="692f76a6-d680-4052-be04-f41090feb654" providerId="ADAL" clId="{6D2614CD-B1A7-43E9-9F6C-5A9679CD11C1}" dt="2022-09-16T12:54:27.849" v="1" actId="47"/>
        <pc:sldMkLst>
          <pc:docMk/>
          <pc:sldMk cId="1659568251" sldId="258"/>
        </pc:sldMkLst>
      </pc:sldChg>
      <pc:sldChg chg="del">
        <pc:chgData name="Victoria Pisarski" userId="692f76a6-d680-4052-be04-f41090feb654" providerId="ADAL" clId="{6D2614CD-B1A7-43E9-9F6C-5A9679CD11C1}" dt="2022-09-16T12:54:28.501" v="2" actId="47"/>
        <pc:sldMkLst>
          <pc:docMk/>
          <pc:sldMk cId="1858071366" sldId="259"/>
        </pc:sldMkLst>
      </pc:sldChg>
      <pc:sldChg chg="del">
        <pc:chgData name="Victoria Pisarski" userId="692f76a6-d680-4052-be04-f41090feb654" providerId="ADAL" clId="{6D2614CD-B1A7-43E9-9F6C-5A9679CD11C1}" dt="2022-09-16T12:54:29.151" v="3" actId="47"/>
        <pc:sldMkLst>
          <pc:docMk/>
          <pc:sldMk cId="1681681026" sldId="260"/>
        </pc:sldMkLst>
      </pc:sldChg>
      <pc:sldChg chg="del">
        <pc:chgData name="Victoria Pisarski" userId="692f76a6-d680-4052-be04-f41090feb654" providerId="ADAL" clId="{6D2614CD-B1A7-43E9-9F6C-5A9679CD11C1}" dt="2022-09-16T12:54:29.749" v="4" actId="47"/>
        <pc:sldMkLst>
          <pc:docMk/>
          <pc:sldMk cId="1862317385" sldId="261"/>
        </pc:sldMkLst>
      </pc:sldChg>
      <pc:sldChg chg="del">
        <pc:chgData name="Victoria Pisarski" userId="692f76a6-d680-4052-be04-f41090feb654" providerId="ADAL" clId="{6D2614CD-B1A7-43E9-9F6C-5A9679CD11C1}" dt="2022-09-16T12:54:34.672" v="6" actId="47"/>
        <pc:sldMkLst>
          <pc:docMk/>
          <pc:sldMk cId="180714648" sldId="266"/>
        </pc:sldMkLst>
      </pc:sldChg>
      <pc:sldChg chg="del">
        <pc:chgData name="Victoria Pisarski" userId="692f76a6-d680-4052-be04-f41090feb654" providerId="ADAL" clId="{6D2614CD-B1A7-43E9-9F6C-5A9679CD11C1}" dt="2022-09-16T12:54:34.080" v="5" actId="47"/>
        <pc:sldMkLst>
          <pc:docMk/>
          <pc:sldMk cId="2992039312" sldId="267"/>
        </pc:sldMkLst>
      </pc:sldChg>
      <pc:sldChg chg="del">
        <pc:chgData name="Victoria Pisarski" userId="692f76a6-d680-4052-be04-f41090feb654" providerId="ADAL" clId="{6D2614CD-B1A7-43E9-9F6C-5A9679CD11C1}" dt="2022-09-16T12:54:34.832" v="7" actId="47"/>
        <pc:sldMkLst>
          <pc:docMk/>
          <pc:sldMk cId="2851160978" sldId="268"/>
        </pc:sldMkLst>
      </pc:sldChg>
      <pc:sldChg chg="del">
        <pc:chgData name="Victoria Pisarski" userId="692f76a6-d680-4052-be04-f41090feb654" providerId="ADAL" clId="{6D2614CD-B1A7-43E9-9F6C-5A9679CD11C1}" dt="2022-09-16T12:54:35" v="8" actId="47"/>
        <pc:sldMkLst>
          <pc:docMk/>
          <pc:sldMk cId="556597385" sldId="269"/>
        </pc:sldMkLst>
      </pc:sldChg>
      <pc:sldChg chg="del">
        <pc:chgData name="Victoria Pisarski" userId="692f76a6-d680-4052-be04-f41090feb654" providerId="ADAL" clId="{6D2614CD-B1A7-43E9-9F6C-5A9679CD11C1}" dt="2022-09-16T12:54:35.162" v="9" actId="47"/>
        <pc:sldMkLst>
          <pc:docMk/>
          <pc:sldMk cId="3649673112" sldId="270"/>
        </pc:sldMkLst>
      </pc:sldChg>
      <pc:sldChg chg="del">
        <pc:chgData name="Victoria Pisarski" userId="692f76a6-d680-4052-be04-f41090feb654" providerId="ADAL" clId="{6D2614CD-B1A7-43E9-9F6C-5A9679CD11C1}" dt="2022-09-16T12:54:35.298" v="10" actId="47"/>
        <pc:sldMkLst>
          <pc:docMk/>
          <pc:sldMk cId="1149215357" sldId="271"/>
        </pc:sldMkLst>
      </pc:sldChg>
      <pc:sldChg chg="del">
        <pc:chgData name="Victoria Pisarski" userId="692f76a6-d680-4052-be04-f41090feb654" providerId="ADAL" clId="{6D2614CD-B1A7-43E9-9F6C-5A9679CD11C1}" dt="2022-09-16T12:54:35.416" v="11" actId="47"/>
        <pc:sldMkLst>
          <pc:docMk/>
          <pc:sldMk cId="1779577288" sldId="272"/>
        </pc:sldMkLst>
      </pc:sldChg>
      <pc:sldChg chg="del">
        <pc:chgData name="Victoria Pisarski" userId="692f76a6-d680-4052-be04-f41090feb654" providerId="ADAL" clId="{6D2614CD-B1A7-43E9-9F6C-5A9679CD11C1}" dt="2022-09-16T12:54:35.748" v="12" actId="47"/>
        <pc:sldMkLst>
          <pc:docMk/>
          <pc:sldMk cId="931419394" sldId="273"/>
        </pc:sldMkLst>
      </pc:sldChg>
      <pc:sldChg chg="del">
        <pc:chgData name="Victoria Pisarski" userId="692f76a6-d680-4052-be04-f41090feb654" providerId="ADAL" clId="{6D2614CD-B1A7-43E9-9F6C-5A9679CD11C1}" dt="2022-09-16T12:54:36.137" v="13" actId="47"/>
        <pc:sldMkLst>
          <pc:docMk/>
          <pc:sldMk cId="165197066" sldId="274"/>
        </pc:sldMkLst>
      </pc:sldChg>
      <pc:sldChg chg="del">
        <pc:chgData name="Victoria Pisarski" userId="692f76a6-d680-4052-be04-f41090feb654" providerId="ADAL" clId="{6D2614CD-B1A7-43E9-9F6C-5A9679CD11C1}" dt="2022-09-16T12:54:36.489" v="14" actId="47"/>
        <pc:sldMkLst>
          <pc:docMk/>
          <pc:sldMk cId="3620306539" sldId="275"/>
        </pc:sldMkLst>
      </pc:sldChg>
      <pc:sldChg chg="del">
        <pc:chgData name="Victoria Pisarski" userId="692f76a6-d680-4052-be04-f41090feb654" providerId="ADAL" clId="{6D2614CD-B1A7-43E9-9F6C-5A9679CD11C1}" dt="2022-09-16T12:54:36.793" v="15" actId="47"/>
        <pc:sldMkLst>
          <pc:docMk/>
          <pc:sldMk cId="2607456623" sldId="276"/>
        </pc:sldMkLst>
      </pc:sldChg>
      <pc:sldChg chg="del">
        <pc:chgData name="Victoria Pisarski" userId="692f76a6-d680-4052-be04-f41090feb654" providerId="ADAL" clId="{6D2614CD-B1A7-43E9-9F6C-5A9679CD11C1}" dt="2022-09-16T12:54:37.054" v="16" actId="47"/>
        <pc:sldMkLst>
          <pc:docMk/>
          <pc:sldMk cId="3287357325" sldId="277"/>
        </pc:sldMkLst>
      </pc:sldChg>
      <pc:sldChg chg="del">
        <pc:chgData name="Victoria Pisarski" userId="692f76a6-d680-4052-be04-f41090feb654" providerId="ADAL" clId="{6D2614CD-B1A7-43E9-9F6C-5A9679CD11C1}" dt="2022-09-16T12:54:37.298" v="17" actId="47"/>
        <pc:sldMkLst>
          <pc:docMk/>
          <pc:sldMk cId="2570102074" sldId="278"/>
        </pc:sldMkLst>
      </pc:sldChg>
      <pc:sldChg chg="del">
        <pc:chgData name="Victoria Pisarski" userId="692f76a6-d680-4052-be04-f41090feb654" providerId="ADAL" clId="{6D2614CD-B1A7-43E9-9F6C-5A9679CD11C1}" dt="2022-09-16T12:54:37.630" v="18" actId="47"/>
        <pc:sldMkLst>
          <pc:docMk/>
          <pc:sldMk cId="164666911" sldId="279"/>
        </pc:sldMkLst>
      </pc:sldChg>
      <pc:sldChg chg="del">
        <pc:chgData name="Victoria Pisarski" userId="692f76a6-d680-4052-be04-f41090feb654" providerId="ADAL" clId="{6D2614CD-B1A7-43E9-9F6C-5A9679CD11C1}" dt="2022-09-16T12:54:37.980" v="19" actId="47"/>
        <pc:sldMkLst>
          <pc:docMk/>
          <pc:sldMk cId="2644762673" sldId="280"/>
        </pc:sldMkLst>
      </pc:sldChg>
      <pc:sldChg chg="del">
        <pc:chgData name="Victoria Pisarski" userId="692f76a6-d680-4052-be04-f41090feb654" providerId="ADAL" clId="{6D2614CD-B1A7-43E9-9F6C-5A9679CD11C1}" dt="2022-09-16T12:54:38.766" v="20" actId="47"/>
        <pc:sldMkLst>
          <pc:docMk/>
          <pc:sldMk cId="424517932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1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5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1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16/09/2022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16/09/2022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16/09/2022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ngminds.org.uk/young-person/my-feelings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childline.org.uk/info-advice/your-feelings/feelings-emotions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hildrenssociety.org.uk/information/young-people/well-being/activities" TargetMode="External"/><Relationship Id="rId4" Type="http://schemas.openxmlformats.org/officeDocument/2006/relationships/hyperlink" Target="https://www.samaritans.org/how-we-can-help/schools/young-people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ngminds.org.uk/young-person/my-feelings/" TargetMode="External"/><Relationship Id="rId4" Type="http://schemas.openxmlformats.org/officeDocument/2006/relationships/hyperlink" Target="https://www.childline.org.uk/info-advice/your-feelings/feelings-emotions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37A6F8-5C4B-41A4-ABB9-EE460D900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7" y="7914905"/>
            <a:ext cx="6108721" cy="2496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3911EB-44EB-444E-A7FB-A0D8DE17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8" y="5997172"/>
            <a:ext cx="6108721" cy="1586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50BE8-A2BE-479F-A31A-F5215CEA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9" y="3991850"/>
            <a:ext cx="6108721" cy="1586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E7C3F-E7F5-4A45-BC88-86158596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" y="1378802"/>
            <a:ext cx="6108721" cy="2208443"/>
          </a:xfrm>
          <a:prstGeom prst="rect">
            <a:avLst/>
          </a:prstGeom>
        </p:spPr>
      </p:pic>
      <p:sp>
        <p:nvSpPr>
          <p:cNvPr id="2" name="Text Box 153"/>
          <p:cNvSpPr txBox="1"/>
          <p:nvPr/>
        </p:nvSpPr>
        <p:spPr>
          <a:xfrm>
            <a:off x="722630" y="498157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/>
              </a:rPr>
              <a:t>Feelings, Emotional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/>
              </a:rPr>
              <a:t>wellbeing and mental health</a:t>
            </a:r>
            <a:endParaRPr lang="en-GB" sz="3000" b="1" kern="50" dirty="0">
              <a:solidFill>
                <a:srgbClr val="000000"/>
              </a:solidFill>
              <a:effectLst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Text Box 154"/>
          <p:cNvSpPr txBox="1"/>
          <p:nvPr/>
        </p:nvSpPr>
        <p:spPr>
          <a:xfrm>
            <a:off x="3394657" y="1995991"/>
            <a:ext cx="3230245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has feelings.</a:t>
            </a:r>
          </a:p>
          <a:p>
            <a:pPr>
              <a:lnSpc>
                <a:spcPct val="101000"/>
              </a:lnSpc>
              <a:spcAft>
                <a:spcPts val="800"/>
              </a:spcAft>
            </a:pPr>
            <a:endParaRPr lang="en-GB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feelings are happy, sad, angry, confused and excited.</a:t>
            </a:r>
          </a:p>
        </p:txBody>
      </p:sp>
      <p:sp>
        <p:nvSpPr>
          <p:cNvPr id="5" name="Text Box 155"/>
          <p:cNvSpPr txBox="1"/>
          <p:nvPr/>
        </p:nvSpPr>
        <p:spPr>
          <a:xfrm>
            <a:off x="3394656" y="4242991"/>
            <a:ext cx="3230245" cy="7863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Century Gothic" panose="020B0502020202020204" pitchFamily="34" charset="0"/>
                <a:ea typeface="ＭＳ 明朝"/>
                <a:cs typeface="Times New Roman"/>
              </a:rPr>
              <a:t>Sometimes feelings can become too big or out of control.</a:t>
            </a:r>
          </a:p>
        </p:txBody>
      </p:sp>
      <p:sp>
        <p:nvSpPr>
          <p:cNvPr id="13" name="Text Box 155">
            <a:extLst>
              <a:ext uri="{FF2B5EF4-FFF2-40B4-BE49-F238E27FC236}">
                <a16:creationId xmlns:a16="http://schemas.microsoft.com/office/drawing/2014/main" id="{2FD5031F-D0F4-43DD-882F-E63FA49C05FD}"/>
              </a:ext>
            </a:extLst>
          </p:cNvPr>
          <p:cNvSpPr txBox="1"/>
          <p:nvPr/>
        </p:nvSpPr>
        <p:spPr>
          <a:xfrm>
            <a:off x="3394658" y="6243406"/>
            <a:ext cx="3230245" cy="124794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Childline has information and advice about different feelings</a:t>
            </a:r>
          </a:p>
          <a:p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Feelings and emotions | Childline</a:t>
            </a:r>
            <a:endParaRPr lang="en-GB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8" name="Text Box 155">
            <a:extLst>
              <a:ext uri="{FF2B5EF4-FFF2-40B4-BE49-F238E27FC236}">
                <a16:creationId xmlns:a16="http://schemas.microsoft.com/office/drawing/2014/main" id="{1E615070-EF80-4DCF-8952-92D7ACD3235D}"/>
              </a:ext>
            </a:extLst>
          </p:cNvPr>
          <p:cNvSpPr txBox="1"/>
          <p:nvPr/>
        </p:nvSpPr>
        <p:spPr>
          <a:xfrm>
            <a:off x="3394659" y="8759759"/>
            <a:ext cx="3230245" cy="7863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Minds has information about different feelings, how to cope with them and where to go for help</a:t>
            </a: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With How I'm Feeling | Mental Health Advice | </a:t>
            </a:r>
            <a:r>
              <a:rPr lang="en-GB" sz="1800" u="sng" dirty="0" err="1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YoungMinds</a:t>
            </a:r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GB" sz="1800" u="sng" dirty="0" err="1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YoungMinds</a:t>
            </a:r>
            <a:endParaRPr lang="en-GB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E0E51-1C33-48E9-AC60-C733EFEE4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46" y="6179238"/>
            <a:ext cx="2153311" cy="11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EC3C46-0A7F-460F-ABE9-B2D1F0E7B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46" y="8092168"/>
            <a:ext cx="2008211" cy="2008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8830A0-3C5E-4CF6-850A-97625E0B7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45" y="1399856"/>
            <a:ext cx="2093971" cy="20939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2FD795-BDB8-4B7D-BC55-29640652D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930" y="4031680"/>
            <a:ext cx="1524000" cy="1524000"/>
          </a:xfrm>
          <a:prstGeom prst="rect">
            <a:avLst/>
          </a:prstGeom>
        </p:spPr>
      </p:pic>
      <p:pic>
        <p:nvPicPr>
          <p:cNvPr id="17" name="Picture 2" descr="Greenwich Safeguarding Children Partnership">
            <a:extLst>
              <a:ext uri="{FF2B5EF4-FFF2-40B4-BE49-F238E27FC236}">
                <a16:creationId xmlns:a16="http://schemas.microsoft.com/office/drawing/2014/main" id="{085ECF21-A33D-4FE4-90C5-B25B8615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95" y="188693"/>
            <a:ext cx="1755608" cy="7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9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A330A9-2A7E-4C6C-A9D4-DF61B4A2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9" y="7549689"/>
            <a:ext cx="6108721" cy="1994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21FE0-1836-47E7-B95A-8051ACD4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9" y="4633726"/>
            <a:ext cx="6108721" cy="199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EAA27-21C0-4846-8FF0-37F90566F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" y="1717763"/>
            <a:ext cx="6108721" cy="1994895"/>
          </a:xfrm>
          <a:prstGeom prst="rect">
            <a:avLst/>
          </a:prstGeom>
        </p:spPr>
      </p:pic>
      <p:sp>
        <p:nvSpPr>
          <p:cNvPr id="2" name="Text Box 153"/>
          <p:cNvSpPr txBox="1"/>
          <p:nvPr/>
        </p:nvSpPr>
        <p:spPr>
          <a:xfrm>
            <a:off x="722630" y="498157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/>
              </a:rPr>
              <a:t>Feelings, Emotional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/>
              </a:rPr>
              <a:t>wellbeing and mental health</a:t>
            </a:r>
            <a:endParaRPr lang="en-GB" sz="3000" b="1" kern="50" dirty="0">
              <a:solidFill>
                <a:srgbClr val="000000"/>
              </a:solidFill>
              <a:effectLst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Text Box 154"/>
          <p:cNvSpPr txBox="1"/>
          <p:nvPr/>
        </p:nvSpPr>
        <p:spPr>
          <a:xfrm>
            <a:off x="3394653" y="2299290"/>
            <a:ext cx="3230245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wellbeing is how we manage our feelings.</a:t>
            </a:r>
          </a:p>
        </p:txBody>
      </p:sp>
      <p:sp>
        <p:nvSpPr>
          <p:cNvPr id="5" name="Text Box 155"/>
          <p:cNvSpPr txBox="1"/>
          <p:nvPr/>
        </p:nvSpPr>
        <p:spPr>
          <a:xfrm>
            <a:off x="3394654" y="5223387"/>
            <a:ext cx="3230245" cy="7863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Samaritans have information on Emotional Wellbeing </a:t>
            </a: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 people | Emotional health resources | Mental health | Samaritans</a:t>
            </a:r>
            <a:endParaRPr lang="en-GB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55">
            <a:extLst>
              <a:ext uri="{FF2B5EF4-FFF2-40B4-BE49-F238E27FC236}">
                <a16:creationId xmlns:a16="http://schemas.microsoft.com/office/drawing/2014/main" id="{2FD5031F-D0F4-43DD-882F-E63FA49C05FD}"/>
              </a:ext>
            </a:extLst>
          </p:cNvPr>
          <p:cNvSpPr txBox="1"/>
          <p:nvPr/>
        </p:nvSpPr>
        <p:spPr>
          <a:xfrm>
            <a:off x="3394655" y="7988974"/>
            <a:ext cx="3230245" cy="124794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 Children’s Society has tips, advice and activities around emotional wellbeing </a:t>
            </a:r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Well-Being Activities | The Children's Society (childrenssociety.org.uk)</a:t>
            </a:r>
            <a:endParaRPr lang="en-GB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B1086-48D3-48F4-A4A8-D03A6352B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91" y="7988974"/>
            <a:ext cx="2021606" cy="103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D71EA8-A3D5-4954-9F57-E9A441839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48" y="1787622"/>
            <a:ext cx="1925036" cy="1925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523816-AF94-4FFA-B556-EB47F062A3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181" b="21250"/>
          <a:stretch/>
        </p:blipFill>
        <p:spPr>
          <a:xfrm>
            <a:off x="896824" y="5328661"/>
            <a:ext cx="2248673" cy="786357"/>
          </a:xfrm>
          <a:prstGeom prst="rect">
            <a:avLst/>
          </a:prstGeom>
        </p:spPr>
      </p:pic>
      <p:pic>
        <p:nvPicPr>
          <p:cNvPr id="16" name="Picture 2" descr="Greenwich Safeguarding Children Partnership">
            <a:extLst>
              <a:ext uri="{FF2B5EF4-FFF2-40B4-BE49-F238E27FC236}">
                <a16:creationId xmlns:a16="http://schemas.microsoft.com/office/drawing/2014/main" id="{6F1021CE-020D-4514-8783-9B65082D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95" y="188693"/>
            <a:ext cx="1755608" cy="7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8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707FD0-AA12-4074-BFDB-03D94B1A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9" y="6996137"/>
            <a:ext cx="6108721" cy="2356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0A2C7D-A3C2-429C-BDE1-95E9540C4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" y="4630505"/>
            <a:ext cx="6108721" cy="1626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2E0CBD-ACFC-4EC5-BFA1-9A023D92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9" y="1682434"/>
            <a:ext cx="6108721" cy="2208443"/>
          </a:xfrm>
          <a:prstGeom prst="rect">
            <a:avLst/>
          </a:prstGeom>
        </p:spPr>
      </p:pic>
      <p:sp>
        <p:nvSpPr>
          <p:cNvPr id="2" name="Text Box 153"/>
          <p:cNvSpPr txBox="1"/>
          <p:nvPr/>
        </p:nvSpPr>
        <p:spPr>
          <a:xfrm>
            <a:off x="722630" y="498157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/>
              </a:rPr>
              <a:t>Feelings, Emotional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/>
              </a:rPr>
              <a:t>wellbeing and mental health</a:t>
            </a:r>
            <a:endParaRPr lang="en-GB" sz="3000" b="1" kern="50" dirty="0">
              <a:solidFill>
                <a:srgbClr val="000000"/>
              </a:solidFill>
              <a:effectLst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Text Box 154"/>
          <p:cNvSpPr txBox="1"/>
          <p:nvPr/>
        </p:nvSpPr>
        <p:spPr>
          <a:xfrm>
            <a:off x="3394657" y="2145972"/>
            <a:ext cx="3230245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Century Gothic" panose="020B0502020202020204" pitchFamily="34" charset="0"/>
                <a:ea typeface="ＭＳ 明朝"/>
                <a:cs typeface="Times New Roman"/>
              </a:rPr>
              <a:t>Mental health is how we feel, think and act.</a:t>
            </a:r>
          </a:p>
        </p:txBody>
      </p:sp>
      <p:sp>
        <p:nvSpPr>
          <p:cNvPr id="5" name="Text Box 155"/>
          <p:cNvSpPr txBox="1"/>
          <p:nvPr/>
        </p:nvSpPr>
        <p:spPr>
          <a:xfrm>
            <a:off x="3394660" y="4226225"/>
            <a:ext cx="3230245" cy="7863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13" name="Text Box 155">
            <a:extLst>
              <a:ext uri="{FF2B5EF4-FFF2-40B4-BE49-F238E27FC236}">
                <a16:creationId xmlns:a16="http://schemas.microsoft.com/office/drawing/2014/main" id="{2FD5031F-D0F4-43DD-882F-E63FA49C05FD}"/>
              </a:ext>
            </a:extLst>
          </p:cNvPr>
          <p:cNvSpPr txBox="1"/>
          <p:nvPr/>
        </p:nvSpPr>
        <p:spPr>
          <a:xfrm>
            <a:off x="3394660" y="4883172"/>
            <a:ext cx="3230245" cy="124794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Childline has information and advice about feelings</a:t>
            </a:r>
          </a:p>
          <a:p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Feelings and emotions | Childline</a:t>
            </a:r>
            <a:endParaRPr lang="en-GB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8" name="Text Box 155">
            <a:extLst>
              <a:ext uri="{FF2B5EF4-FFF2-40B4-BE49-F238E27FC236}">
                <a16:creationId xmlns:a16="http://schemas.microsoft.com/office/drawing/2014/main" id="{1E615070-EF80-4DCF-8952-92D7ACD3235D}"/>
              </a:ext>
            </a:extLst>
          </p:cNvPr>
          <p:cNvSpPr txBox="1"/>
          <p:nvPr/>
        </p:nvSpPr>
        <p:spPr>
          <a:xfrm>
            <a:off x="3394656" y="7724663"/>
            <a:ext cx="3230245" cy="7863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Minds has information about feelings, how to cope with them and where to go for help</a:t>
            </a: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With How I'm Feeling | Mental Health Advice | </a:t>
            </a:r>
            <a:r>
              <a:rPr lang="en-GB" sz="1800" u="sng" dirty="0" err="1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YoungMinds</a:t>
            </a:r>
            <a:r>
              <a:rPr lang="en-GB" sz="1800" u="sng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GB" sz="1800" u="sng" dirty="0" err="1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YoungMinds</a:t>
            </a:r>
            <a:endParaRPr lang="en-GB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E0E51-1C33-48E9-AC60-C733EFEE4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87" y="4835046"/>
            <a:ext cx="2374021" cy="1247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EC3C46-0A7F-460F-ABE9-B2D1F0E7B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75" y="7196370"/>
            <a:ext cx="1885382" cy="1885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6A978-DA36-4390-A047-501B21849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775" y="1746602"/>
            <a:ext cx="2008211" cy="2008211"/>
          </a:xfrm>
          <a:prstGeom prst="rect">
            <a:avLst/>
          </a:prstGeom>
        </p:spPr>
      </p:pic>
      <p:pic>
        <p:nvPicPr>
          <p:cNvPr id="15" name="Picture 2" descr="Greenwich Safeguarding Children Partnership">
            <a:extLst>
              <a:ext uri="{FF2B5EF4-FFF2-40B4-BE49-F238E27FC236}">
                <a16:creationId xmlns:a16="http://schemas.microsoft.com/office/drawing/2014/main" id="{FF62A01D-4F9A-402D-B8F0-CDF285E8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95" y="188693"/>
            <a:ext cx="1755608" cy="7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25992"/>
      </p:ext>
    </p:extLst>
  </p:cSld>
  <p:clrMapOvr>
    <a:masterClrMapping/>
  </p:clrMapOvr>
</p:sld>
</file>

<file path=ppt/theme/theme1.xml><?xml version="1.0" encoding="utf-8"?>
<a:theme xmlns:a="http://schemas.openxmlformats.org/drawingml/2006/main" name="Photosymbo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page-1-a</Template>
  <TotalTime>0</TotalTime>
  <Words>200</Words>
  <Application>Microsoft Office PowerPoint</Application>
  <PresentationFormat>Custom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Century Gothic</vt:lpstr>
      <vt:lpstr>Photosymbol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Victoria Pisarski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Victoria Pisarski</cp:lastModifiedBy>
  <cp:revision>4</cp:revision>
  <dcterms:created xsi:type="dcterms:W3CDTF">2022-08-02T09:03:34Z</dcterms:created>
  <dcterms:modified xsi:type="dcterms:W3CDTF">2022-09-16T12:54:40Z</dcterms:modified>
  <cp:category/>
</cp:coreProperties>
</file>