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47" autoAdjust="0"/>
  </p:normalViewPr>
  <p:slideViewPr>
    <p:cSldViewPr snapToGrid="0" snapToObjects="1">
      <p:cViewPr varScale="1">
        <p:scale>
          <a:sx n="40" d="100"/>
          <a:sy n="40" d="100"/>
        </p:scale>
        <p:origin x="2236" y="60"/>
      </p:cViewPr>
      <p:guideLst>
        <p:guide orient="horz" pos="3367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ia Pisarski" userId="692f76a6-d680-4052-be04-f41090feb654" providerId="ADAL" clId="{D6AA1342-43AC-4D80-A5B2-D48C6073C789}"/>
    <pc:docChg chg="delSld">
      <pc:chgData name="Victoria Pisarski" userId="692f76a6-d680-4052-be04-f41090feb654" providerId="ADAL" clId="{D6AA1342-43AC-4D80-A5B2-D48C6073C789}" dt="2022-09-16T12:52:40.363" v="22" actId="47"/>
      <pc:docMkLst>
        <pc:docMk/>
      </pc:docMkLst>
      <pc:sldChg chg="del">
        <pc:chgData name="Victoria Pisarski" userId="692f76a6-d680-4052-be04-f41090feb654" providerId="ADAL" clId="{D6AA1342-43AC-4D80-A5B2-D48C6073C789}" dt="2022-09-16T12:52:28.118" v="0" actId="47"/>
        <pc:sldMkLst>
          <pc:docMk/>
          <pc:sldMk cId="302034448" sldId="257"/>
        </pc:sldMkLst>
      </pc:sldChg>
      <pc:sldChg chg="del">
        <pc:chgData name="Victoria Pisarski" userId="692f76a6-d680-4052-be04-f41090feb654" providerId="ADAL" clId="{D6AA1342-43AC-4D80-A5B2-D48C6073C789}" dt="2022-09-16T12:52:28.913" v="1" actId="47"/>
        <pc:sldMkLst>
          <pc:docMk/>
          <pc:sldMk cId="1659568251" sldId="258"/>
        </pc:sldMkLst>
      </pc:sldChg>
      <pc:sldChg chg="del">
        <pc:chgData name="Victoria Pisarski" userId="692f76a6-d680-4052-be04-f41090feb654" providerId="ADAL" clId="{D6AA1342-43AC-4D80-A5B2-D48C6073C789}" dt="2022-09-16T12:52:30.829" v="2" actId="47"/>
        <pc:sldMkLst>
          <pc:docMk/>
          <pc:sldMk cId="1681681026" sldId="260"/>
        </pc:sldMkLst>
      </pc:sldChg>
      <pc:sldChg chg="del">
        <pc:chgData name="Victoria Pisarski" userId="692f76a6-d680-4052-be04-f41090feb654" providerId="ADAL" clId="{D6AA1342-43AC-4D80-A5B2-D48C6073C789}" dt="2022-09-16T12:52:31.203" v="3" actId="47"/>
        <pc:sldMkLst>
          <pc:docMk/>
          <pc:sldMk cId="1862317385" sldId="261"/>
        </pc:sldMkLst>
      </pc:sldChg>
      <pc:sldChg chg="del">
        <pc:chgData name="Victoria Pisarski" userId="692f76a6-d680-4052-be04-f41090feb654" providerId="ADAL" clId="{D6AA1342-43AC-4D80-A5B2-D48C6073C789}" dt="2022-09-16T12:52:31.448" v="4" actId="47"/>
        <pc:sldMkLst>
          <pc:docMk/>
          <pc:sldMk cId="1024091683" sldId="262"/>
        </pc:sldMkLst>
      </pc:sldChg>
      <pc:sldChg chg="del">
        <pc:chgData name="Victoria Pisarski" userId="692f76a6-d680-4052-be04-f41090feb654" providerId="ADAL" clId="{D6AA1342-43AC-4D80-A5B2-D48C6073C789}" dt="2022-09-16T12:52:31.747" v="5" actId="47"/>
        <pc:sldMkLst>
          <pc:docMk/>
          <pc:sldMk cId="3093188402" sldId="263"/>
        </pc:sldMkLst>
      </pc:sldChg>
      <pc:sldChg chg="del">
        <pc:chgData name="Victoria Pisarski" userId="692f76a6-d680-4052-be04-f41090feb654" providerId="ADAL" clId="{D6AA1342-43AC-4D80-A5B2-D48C6073C789}" dt="2022-09-16T12:52:32.053" v="6" actId="47"/>
        <pc:sldMkLst>
          <pc:docMk/>
          <pc:sldMk cId="1631725992" sldId="264"/>
        </pc:sldMkLst>
      </pc:sldChg>
      <pc:sldChg chg="del">
        <pc:chgData name="Victoria Pisarski" userId="692f76a6-d680-4052-be04-f41090feb654" providerId="ADAL" clId="{D6AA1342-43AC-4D80-A5B2-D48C6073C789}" dt="2022-09-16T12:52:32.695" v="8" actId="47"/>
        <pc:sldMkLst>
          <pc:docMk/>
          <pc:sldMk cId="180714648" sldId="266"/>
        </pc:sldMkLst>
      </pc:sldChg>
      <pc:sldChg chg="del">
        <pc:chgData name="Victoria Pisarski" userId="692f76a6-d680-4052-be04-f41090feb654" providerId="ADAL" clId="{D6AA1342-43AC-4D80-A5B2-D48C6073C789}" dt="2022-09-16T12:52:32.363" v="7" actId="47"/>
        <pc:sldMkLst>
          <pc:docMk/>
          <pc:sldMk cId="2992039312" sldId="267"/>
        </pc:sldMkLst>
      </pc:sldChg>
      <pc:sldChg chg="del">
        <pc:chgData name="Victoria Pisarski" userId="692f76a6-d680-4052-be04-f41090feb654" providerId="ADAL" clId="{D6AA1342-43AC-4D80-A5B2-D48C6073C789}" dt="2022-09-16T12:52:33.184" v="9" actId="47"/>
        <pc:sldMkLst>
          <pc:docMk/>
          <pc:sldMk cId="2851160978" sldId="268"/>
        </pc:sldMkLst>
      </pc:sldChg>
      <pc:sldChg chg="del">
        <pc:chgData name="Victoria Pisarski" userId="692f76a6-d680-4052-be04-f41090feb654" providerId="ADAL" clId="{D6AA1342-43AC-4D80-A5B2-D48C6073C789}" dt="2022-09-16T12:52:33.763" v="10" actId="47"/>
        <pc:sldMkLst>
          <pc:docMk/>
          <pc:sldMk cId="556597385" sldId="269"/>
        </pc:sldMkLst>
      </pc:sldChg>
      <pc:sldChg chg="del">
        <pc:chgData name="Victoria Pisarski" userId="692f76a6-d680-4052-be04-f41090feb654" providerId="ADAL" clId="{D6AA1342-43AC-4D80-A5B2-D48C6073C789}" dt="2022-09-16T12:52:34.204" v="11" actId="47"/>
        <pc:sldMkLst>
          <pc:docMk/>
          <pc:sldMk cId="3649673112" sldId="270"/>
        </pc:sldMkLst>
      </pc:sldChg>
      <pc:sldChg chg="del">
        <pc:chgData name="Victoria Pisarski" userId="692f76a6-d680-4052-be04-f41090feb654" providerId="ADAL" clId="{D6AA1342-43AC-4D80-A5B2-D48C6073C789}" dt="2022-09-16T12:52:34.695" v="12" actId="47"/>
        <pc:sldMkLst>
          <pc:docMk/>
          <pc:sldMk cId="1149215357" sldId="271"/>
        </pc:sldMkLst>
      </pc:sldChg>
      <pc:sldChg chg="del">
        <pc:chgData name="Victoria Pisarski" userId="692f76a6-d680-4052-be04-f41090feb654" providerId="ADAL" clId="{D6AA1342-43AC-4D80-A5B2-D48C6073C789}" dt="2022-09-16T12:52:35.280" v="13" actId="47"/>
        <pc:sldMkLst>
          <pc:docMk/>
          <pc:sldMk cId="1779577288" sldId="272"/>
        </pc:sldMkLst>
      </pc:sldChg>
      <pc:sldChg chg="del">
        <pc:chgData name="Victoria Pisarski" userId="692f76a6-d680-4052-be04-f41090feb654" providerId="ADAL" clId="{D6AA1342-43AC-4D80-A5B2-D48C6073C789}" dt="2022-09-16T12:52:35.819" v="14" actId="47"/>
        <pc:sldMkLst>
          <pc:docMk/>
          <pc:sldMk cId="931419394" sldId="273"/>
        </pc:sldMkLst>
      </pc:sldChg>
      <pc:sldChg chg="del">
        <pc:chgData name="Victoria Pisarski" userId="692f76a6-d680-4052-be04-f41090feb654" providerId="ADAL" clId="{D6AA1342-43AC-4D80-A5B2-D48C6073C789}" dt="2022-09-16T12:52:36.374" v="15" actId="47"/>
        <pc:sldMkLst>
          <pc:docMk/>
          <pc:sldMk cId="165197066" sldId="274"/>
        </pc:sldMkLst>
      </pc:sldChg>
      <pc:sldChg chg="del">
        <pc:chgData name="Victoria Pisarski" userId="692f76a6-d680-4052-be04-f41090feb654" providerId="ADAL" clId="{D6AA1342-43AC-4D80-A5B2-D48C6073C789}" dt="2022-09-16T12:52:36.929" v="16" actId="47"/>
        <pc:sldMkLst>
          <pc:docMk/>
          <pc:sldMk cId="3620306539" sldId="275"/>
        </pc:sldMkLst>
      </pc:sldChg>
      <pc:sldChg chg="del">
        <pc:chgData name="Victoria Pisarski" userId="692f76a6-d680-4052-be04-f41090feb654" providerId="ADAL" clId="{D6AA1342-43AC-4D80-A5B2-D48C6073C789}" dt="2022-09-16T12:52:37.453" v="17" actId="47"/>
        <pc:sldMkLst>
          <pc:docMk/>
          <pc:sldMk cId="2607456623" sldId="276"/>
        </pc:sldMkLst>
      </pc:sldChg>
      <pc:sldChg chg="del">
        <pc:chgData name="Victoria Pisarski" userId="692f76a6-d680-4052-be04-f41090feb654" providerId="ADAL" clId="{D6AA1342-43AC-4D80-A5B2-D48C6073C789}" dt="2022-09-16T12:52:38.007" v="18" actId="47"/>
        <pc:sldMkLst>
          <pc:docMk/>
          <pc:sldMk cId="3287357325" sldId="277"/>
        </pc:sldMkLst>
      </pc:sldChg>
      <pc:sldChg chg="del">
        <pc:chgData name="Victoria Pisarski" userId="692f76a6-d680-4052-be04-f41090feb654" providerId="ADAL" clId="{D6AA1342-43AC-4D80-A5B2-D48C6073C789}" dt="2022-09-16T12:52:38.530" v="19" actId="47"/>
        <pc:sldMkLst>
          <pc:docMk/>
          <pc:sldMk cId="2570102074" sldId="278"/>
        </pc:sldMkLst>
      </pc:sldChg>
      <pc:sldChg chg="del">
        <pc:chgData name="Victoria Pisarski" userId="692f76a6-d680-4052-be04-f41090feb654" providerId="ADAL" clId="{D6AA1342-43AC-4D80-A5B2-D48C6073C789}" dt="2022-09-16T12:52:39.002" v="20" actId="47"/>
        <pc:sldMkLst>
          <pc:docMk/>
          <pc:sldMk cId="164666911" sldId="279"/>
        </pc:sldMkLst>
      </pc:sldChg>
      <pc:sldChg chg="del">
        <pc:chgData name="Victoria Pisarski" userId="692f76a6-d680-4052-be04-f41090feb654" providerId="ADAL" clId="{D6AA1342-43AC-4D80-A5B2-D48C6073C789}" dt="2022-09-16T12:52:39.548" v="21" actId="47"/>
        <pc:sldMkLst>
          <pc:docMk/>
          <pc:sldMk cId="2644762673" sldId="280"/>
        </pc:sldMkLst>
      </pc:sldChg>
      <pc:sldChg chg="del">
        <pc:chgData name="Victoria Pisarski" userId="692f76a6-d680-4052-be04-f41090feb654" providerId="ADAL" clId="{D6AA1342-43AC-4D80-A5B2-D48C6073C789}" dt="2022-09-16T12:52:40.363" v="22" actId="47"/>
        <pc:sldMkLst>
          <pc:docMk/>
          <pc:sldMk cId="424517932" sldId="28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4470B-89A4-0745-9B2C-F38DA9703734}" type="datetime1">
              <a:rPr lang="en-GB" smtClean="0"/>
              <a:t>16/09/2022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211C7-7EFC-3742-A0B4-90D5C82D2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21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6992B-2636-2C4F-AC5A-AA3C8ED180BD}" type="datetime1">
              <a:rPr lang="en-GB" smtClean="0"/>
              <a:t>16/09/2022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24371-91BD-B446-8005-470D2CC71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83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455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988F-E7A7-004C-AB7A-14B53BDB228E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7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2108-7E26-9E48-9395-B521677F815A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8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3066" y="428042"/>
            <a:ext cx="1701641" cy="9119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8143" y="428042"/>
            <a:ext cx="4978876" cy="91199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6A1E-A875-B541-86B1-05E5CBCE979E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0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6C8B-FBF8-AE47-81C4-17DE63E95653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5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61C8-27BD-8442-B427-69C9269AF387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1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8142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4449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B269-BDC8-054B-B8EA-82C22517D585}" type="datetime1">
              <a:rPr lang="en-GB" smtClean="0"/>
              <a:t>16/09/2022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03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1CD67-5CE4-7B49-B664-2FD4B93C6D07}" type="datetime1">
              <a:rPr lang="en-GB" smtClean="0"/>
              <a:t>16/09/2022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2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AC31-A6E9-884F-89AE-AD55F58BE183}" type="datetime1">
              <a:rPr lang="en-GB" smtClean="0"/>
              <a:t>16/09/2022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95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F79B-4B19-4F4D-81F2-E22699AB29D1}" type="datetime1">
              <a:rPr lang="en-GB" smtClean="0"/>
              <a:t>16/09/2022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B56C-4E21-5A46-8103-9A4E37CB3093}" type="datetime1">
              <a:rPr lang="en-GB" smtClean="0"/>
              <a:t>16/09/2022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8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747B-A689-4E4E-BFBA-2E4F0E1AAF33}" type="datetime1">
              <a:rPr lang="en-GB" smtClean="0"/>
              <a:t>16/09/2022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9C872-2B6E-304F-B4FB-DDFDDA764715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392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hildline.org.uk/info-advice/home-families/family-relationships/domestic-abuse/" TargetMode="External"/><Relationship Id="rId11" Type="http://schemas.openxmlformats.org/officeDocument/2006/relationships/image" Target="../media/image6.jpeg"/><Relationship Id="rId5" Type="http://schemas.openxmlformats.org/officeDocument/2006/relationships/hyperlink" Target="http://thehideout.org.uk/" TargetMode="External"/><Relationship Id="rId10" Type="http://schemas.openxmlformats.org/officeDocument/2006/relationships/hyperlink" Target="https://www.childrenssociety.org.uk/information/young-people/advice/domestic-abuse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5FAFBBAD-C74D-4AE0-9C88-89050B2F98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627" y="8026443"/>
            <a:ext cx="6108721" cy="199189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C505333-E8FB-42F6-B12B-CB71763181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628" y="5865913"/>
            <a:ext cx="6108721" cy="176235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91DC46A-2E18-4328-A33B-94F7593380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629" y="3908211"/>
            <a:ext cx="6108721" cy="160554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9444575-1E1D-48D4-BC19-8E792B5BAA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630" y="1245466"/>
            <a:ext cx="6108721" cy="2310591"/>
          </a:xfrm>
          <a:prstGeom prst="rect">
            <a:avLst/>
          </a:prstGeom>
        </p:spPr>
      </p:pic>
      <p:sp>
        <p:nvSpPr>
          <p:cNvPr id="2" name="Text Box 153"/>
          <p:cNvSpPr txBox="1"/>
          <p:nvPr/>
        </p:nvSpPr>
        <p:spPr>
          <a:xfrm>
            <a:off x="722630" y="498157"/>
            <a:ext cx="6116320" cy="9017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US" sz="3000" b="1" kern="5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cs typeface="Times New Roman"/>
              </a:rPr>
              <a:t>Domestic Abuse</a:t>
            </a:r>
            <a:endParaRPr lang="en-GB" sz="3000" b="1" kern="50" dirty="0">
              <a:solidFill>
                <a:srgbClr val="000000"/>
              </a:solidFill>
              <a:effectLst/>
              <a:latin typeface="Century Gothic" panose="020B0502020202020204" pitchFamily="34" charset="0"/>
              <a:cs typeface="Times New Roman"/>
            </a:endParaRPr>
          </a:p>
        </p:txBody>
      </p:sp>
      <p:sp>
        <p:nvSpPr>
          <p:cNvPr id="3" name="Text Box 154"/>
          <p:cNvSpPr txBox="1"/>
          <p:nvPr/>
        </p:nvSpPr>
        <p:spPr>
          <a:xfrm>
            <a:off x="3609340" y="1490261"/>
            <a:ext cx="3230245" cy="1872119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1000"/>
              </a:lnSpc>
              <a:spcAft>
                <a:spcPts val="1125"/>
              </a:spcAft>
            </a:pPr>
            <a:r>
              <a:rPr lang="en-GB" sz="1800" dirty="0">
                <a:solidFill>
                  <a:srgbClr val="333333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Domestic Abuse is an adult being volent, threatening violence, bullying or hurting another adult in their family or the person they are in a relationship with.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Box 155"/>
          <p:cNvSpPr txBox="1"/>
          <p:nvPr/>
        </p:nvSpPr>
        <p:spPr>
          <a:xfrm>
            <a:off x="3609341" y="4207735"/>
            <a:ext cx="3112302" cy="1224392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Women’s Aid have created a space to learn more about domestic abuse and what to do if it is happening to you </a:t>
            </a:r>
            <a:r>
              <a:rPr lang="en-GB" sz="1800" u="sng" dirty="0">
                <a:solidFill>
                  <a:srgbClr val="00B050"/>
                </a:solidFill>
                <a:effectLst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Hide Out</a:t>
            </a:r>
            <a:endParaRPr lang="en-GB" sz="18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sz="1600" kern="50" dirty="0">
              <a:effectLst/>
              <a:latin typeface="Arial"/>
              <a:ea typeface="ＭＳ 明朝"/>
              <a:cs typeface="Times New Roman"/>
            </a:endParaRPr>
          </a:p>
        </p:txBody>
      </p:sp>
      <p:sp>
        <p:nvSpPr>
          <p:cNvPr id="7" name="Text Box 156"/>
          <p:cNvSpPr txBox="1"/>
          <p:nvPr/>
        </p:nvSpPr>
        <p:spPr>
          <a:xfrm>
            <a:off x="3609340" y="6277482"/>
            <a:ext cx="3230245" cy="108145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Childline has information about domestic abuse </a:t>
            </a:r>
            <a:r>
              <a:rPr lang="en-GB" sz="1800" u="sng" dirty="0">
                <a:solidFill>
                  <a:srgbClr val="00B050"/>
                </a:solidFill>
                <a:effectLst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Domestic abuse | Childline</a:t>
            </a:r>
            <a:endParaRPr lang="en-GB" sz="18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sz="1600" kern="50" dirty="0">
              <a:effectLst/>
              <a:latin typeface="Arial"/>
              <a:ea typeface="ＭＳ 明朝"/>
              <a:cs typeface="Times New Roman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BCBF5B8-8282-4D48-9652-DB982D805ED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9199" y="1399857"/>
            <a:ext cx="2052928" cy="2052928"/>
          </a:xfrm>
          <a:prstGeom prst="rect">
            <a:avLst/>
          </a:prstGeom>
        </p:spPr>
      </p:pic>
      <p:pic>
        <p:nvPicPr>
          <p:cNvPr id="1026" name="Picture 2" descr="Women’s Aid">
            <a:extLst>
              <a:ext uri="{FF2B5EF4-FFF2-40B4-BE49-F238E27FC236}">
                <a16:creationId xmlns:a16="http://schemas.microsoft.com/office/drawing/2014/main" id="{1E34F8B9-CF4B-41AB-9FDA-98541339FF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218" y="4320604"/>
            <a:ext cx="2353253" cy="70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ee the source image">
            <a:extLst>
              <a:ext uri="{FF2B5EF4-FFF2-40B4-BE49-F238E27FC236}">
                <a16:creationId xmlns:a16="http://schemas.microsoft.com/office/drawing/2014/main" id="{B0467144-ABD7-4004-8BB3-BD9E57D533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5"/>
          <a:stretch/>
        </p:blipFill>
        <p:spPr bwMode="auto">
          <a:xfrm>
            <a:off x="979845" y="6111552"/>
            <a:ext cx="2320626" cy="1260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156">
            <a:extLst>
              <a:ext uri="{FF2B5EF4-FFF2-40B4-BE49-F238E27FC236}">
                <a16:creationId xmlns:a16="http://schemas.microsoft.com/office/drawing/2014/main" id="{9410F8D4-B5EC-4611-8A7F-33A14FE28E8D}"/>
              </a:ext>
            </a:extLst>
          </p:cNvPr>
          <p:cNvSpPr txBox="1"/>
          <p:nvPr/>
        </p:nvSpPr>
        <p:spPr>
          <a:xfrm>
            <a:off x="3608705" y="8443256"/>
            <a:ext cx="3230245" cy="1412318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1000"/>
              </a:lnSpc>
              <a:spcBef>
                <a:spcPts val="500"/>
              </a:spcBef>
              <a:spcAft>
                <a:spcPts val="50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Children’s Society has information about domestic abuse </a:t>
            </a:r>
            <a:r>
              <a:rPr lang="en-GB" sz="1800" u="sng" dirty="0">
                <a:solidFill>
                  <a:srgbClr val="00B050"/>
                </a:solidFill>
                <a:effectLst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 Is Domestic Abuse? | The Children's Society (childrenssociety.org.uk)</a:t>
            </a:r>
            <a:endParaRPr lang="en-GB" sz="18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sz="1600" kern="50" dirty="0">
              <a:effectLst/>
              <a:latin typeface="Arial"/>
              <a:ea typeface="ＭＳ 明朝"/>
              <a:cs typeface="Times New Roman"/>
            </a:endParaRPr>
          </a:p>
        </p:txBody>
      </p:sp>
      <p:pic>
        <p:nvPicPr>
          <p:cNvPr id="1030" name="Picture 6" descr="See the source image">
            <a:extLst>
              <a:ext uri="{FF2B5EF4-FFF2-40B4-BE49-F238E27FC236}">
                <a16:creationId xmlns:a16="http://schemas.microsoft.com/office/drawing/2014/main" id="{EFC8ABEB-89AA-4C48-8FE1-5E24B8B0FA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703" y="8423337"/>
            <a:ext cx="2104909" cy="1073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Greenwich Safeguarding Children Partnership">
            <a:extLst>
              <a:ext uri="{FF2B5EF4-FFF2-40B4-BE49-F238E27FC236}">
                <a16:creationId xmlns:a16="http://schemas.microsoft.com/office/drawing/2014/main" id="{C003EC79-8183-46D4-8924-94F3074CE0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695" y="188693"/>
            <a:ext cx="1755608" cy="739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8071366"/>
      </p:ext>
    </p:extLst>
  </p:cSld>
  <p:clrMapOvr>
    <a:masterClrMapping/>
  </p:clrMapOvr>
</p:sld>
</file>

<file path=ppt/theme/theme1.xml><?xml version="1.0" encoding="utf-8"?>
<a:theme xmlns:a="http://schemas.openxmlformats.org/drawingml/2006/main" name="Photosymbol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Office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page-1-a</Template>
  <TotalTime>0</TotalTime>
  <Words>90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Century Gothic</vt:lpstr>
      <vt:lpstr>Photosymbol</vt:lpstr>
      <vt:lpstr>PowerPoint Presentation</vt:lpstr>
    </vt:vector>
  </TitlesOfParts>
  <Manager/>
  <Company/>
  <LinksUpToDate>false</LinksUpToDate>
  <SharedDoc>false</SharedDoc>
  <HyperlinkBase>www.photosymbols.com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Easy Read Information</dc:subject>
  <dc:creator>Victoria Pisarski</dc:creator>
  <cp:keywords>photosymbols, photosymbol, easy read, accessible, information, disability, equality, learning disability, learning difficulties, easy, template,</cp:keywords>
  <dc:description>© Copyright Photosymbols Limited. All Rights Reserved. These templates are only available to our subscribers.</dc:description>
  <cp:lastModifiedBy>Victoria Pisarski</cp:lastModifiedBy>
  <cp:revision>4</cp:revision>
  <dcterms:created xsi:type="dcterms:W3CDTF">2022-08-02T09:03:34Z</dcterms:created>
  <dcterms:modified xsi:type="dcterms:W3CDTF">2022-09-16T12:52:41Z</dcterms:modified>
  <cp:category/>
</cp:coreProperties>
</file>