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B0223F8B-7E8B-4F22-A5AC-42D854D25903}"/>
    <pc:docChg chg="delSld">
      <pc:chgData name="Victoria Pisarski" userId="692f76a6-d680-4052-be04-f41090feb654" providerId="ADAL" clId="{B0223F8B-7E8B-4F22-A5AC-42D854D25903}" dt="2022-09-16T14:10:49.618" v="21" actId="47"/>
      <pc:docMkLst>
        <pc:docMk/>
      </pc:docMkLst>
      <pc:sldChg chg="del">
        <pc:chgData name="Victoria Pisarski" userId="692f76a6-d680-4052-be04-f41090feb654" providerId="ADAL" clId="{B0223F8B-7E8B-4F22-A5AC-42D854D25903}" dt="2022-09-16T14:10:38.385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B0223F8B-7E8B-4F22-A5AC-42D854D25903}" dt="2022-09-16T14:10:38.790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B0223F8B-7E8B-4F22-A5AC-42D854D25903}" dt="2022-09-16T14:10:38.947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B0223F8B-7E8B-4F22-A5AC-42D854D25903}" dt="2022-09-16T14:10:39.094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B0223F8B-7E8B-4F22-A5AC-42D854D25903}" dt="2022-09-16T14:10:39.294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B0223F8B-7E8B-4F22-A5AC-42D854D25903}" dt="2022-09-16T14:10:39.431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B0223F8B-7E8B-4F22-A5AC-42D854D25903}" dt="2022-09-16T14:10:40.149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B0223F8B-7E8B-4F22-A5AC-42D854D25903}" dt="2022-09-16T14:10:40.459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B0223F8B-7E8B-4F22-A5AC-42D854D25903}" dt="2022-09-16T14:10:41.118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B0223F8B-7E8B-4F22-A5AC-42D854D25903}" dt="2022-09-16T14:10:40.776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B0223F8B-7E8B-4F22-A5AC-42D854D25903}" dt="2022-09-16T14:10:41.719" v="10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B0223F8B-7E8B-4F22-A5AC-42D854D25903}" dt="2022-09-16T14:10:42.385" v="11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B0223F8B-7E8B-4F22-A5AC-42D854D25903}" dt="2022-09-16T14:10:43.001" v="12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B0223F8B-7E8B-4F22-A5AC-42D854D25903}" dt="2022-09-16T14:10:43.767" v="13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B0223F8B-7E8B-4F22-A5AC-42D854D25903}" dt="2022-09-16T14:10:47.618" v="14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B0223F8B-7E8B-4F22-A5AC-42D854D25903}" dt="2022-09-16T14:10:47.802" v="15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B0223F8B-7E8B-4F22-A5AC-42D854D25903}" dt="2022-09-16T14:10:47.954" v="16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B0223F8B-7E8B-4F22-A5AC-42D854D25903}" dt="2022-09-16T14:10:48.110" v="17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B0223F8B-7E8B-4F22-A5AC-42D854D25903}" dt="2022-09-16T14:10:48.252" v="18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B0223F8B-7E8B-4F22-A5AC-42D854D25903}" dt="2022-09-16T14:10:48.453" v="19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B0223F8B-7E8B-4F22-A5AC-42D854D25903}" dt="2022-09-16T14:10:49.003" v="20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B0223F8B-7E8B-4F22-A5AC-42D854D25903}" dt="2022-09-16T14:10:49.618" v="21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56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69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voicenorthants.org/cyp/advice/violence/assault-advice-11-15-year-old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fearless.org/en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hyperlink" Target="https://www.nspcc.org.uk/what-is-child-abuse/types-of-abuse/gangs-criminal-exploitation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childline.org.uk/info-advice/bullying-abuse-safety/crime-law/gangs/" TargetMode="Externa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AE236683-34C1-4BBD-9812-706C007C9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61" y="6525730"/>
            <a:ext cx="6108721" cy="148048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F067373-9138-4C9C-8206-C47DB1B94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45" y="8309090"/>
            <a:ext cx="6108721" cy="21465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9F852C9-0262-4650-A0E3-DE86CE334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62" y="4076328"/>
            <a:ext cx="6108721" cy="21465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7CDDAD-FDAB-4C13-BD85-A40C04F5E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229" y="1659235"/>
            <a:ext cx="6108721" cy="21465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05D9388-347A-4681-B827-C752571E5F51}"/>
              </a:ext>
            </a:extLst>
          </p:cNvPr>
          <p:cNvSpPr/>
          <p:nvPr/>
        </p:nvSpPr>
        <p:spPr>
          <a:xfrm>
            <a:off x="963338" y="4797548"/>
            <a:ext cx="2094317" cy="81984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Crime, Violence,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Gangs and Exploitation</a:t>
            </a:r>
          </a:p>
        </p:txBody>
      </p:sp>
      <p:sp>
        <p:nvSpPr>
          <p:cNvPr id="3" name="Text Box 154"/>
          <p:cNvSpPr txBox="1"/>
          <p:nvPr/>
        </p:nvSpPr>
        <p:spPr>
          <a:xfrm>
            <a:off x="3356815" y="1520771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crime is a deliberate act that causes harm, damage to or loss of property, and is against the law.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194141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75377" y="4493536"/>
            <a:ext cx="3268809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Fearless has information on different types of crime and services that can support if you have been a victim of crime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 - Fearless</a:t>
            </a:r>
            <a:endParaRPr lang="en-GB" kern="5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59581" y="8006216"/>
            <a:ext cx="3230245" cy="223245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endParaRPr lang="en-GB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Voice has information and advice on attacks, abuse and violence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Attacks, abuse and violence - 11-15 | Voice for Children &amp; Young People (voicenorthants.org)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54">
            <a:extLst>
              <a:ext uri="{FF2B5EF4-FFF2-40B4-BE49-F238E27FC236}">
                <a16:creationId xmlns:a16="http://schemas.microsoft.com/office/drawing/2014/main" id="{51A7E704-3FB8-4714-8229-27D8E3B081DC}"/>
              </a:ext>
            </a:extLst>
          </p:cNvPr>
          <p:cNvSpPr txBox="1"/>
          <p:nvPr/>
        </p:nvSpPr>
        <p:spPr>
          <a:xfrm>
            <a:off x="3356816" y="6640065"/>
            <a:ext cx="3230245" cy="130198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 is behaviour involving physical force intended to hurt or damage someone or something.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id="{0D0E630B-E423-4E49-B579-FA808339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11" y="4884639"/>
            <a:ext cx="16859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AC6B3D-BA67-44DB-8603-57AABD3FA0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0264" y="6358348"/>
            <a:ext cx="1797391" cy="1797391"/>
          </a:xfrm>
          <a:prstGeom prst="rect">
            <a:avLst/>
          </a:prstGeom>
        </p:spPr>
      </p:pic>
      <p:pic>
        <p:nvPicPr>
          <p:cNvPr id="2052" name="Picture 4" descr="Voice for Children &amp; Young People">
            <a:extLst>
              <a:ext uri="{FF2B5EF4-FFF2-40B4-BE49-F238E27FC236}">
                <a16:creationId xmlns:a16="http://schemas.microsoft.com/office/drawing/2014/main" id="{C608A4E6-2061-4260-97D0-9533A3DBE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58" y="8613131"/>
            <a:ext cx="1910127" cy="129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1A73219-66FD-4EFC-88D7-63CC695874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1600" y="1626512"/>
            <a:ext cx="2094317" cy="2094317"/>
          </a:xfrm>
          <a:prstGeom prst="rect">
            <a:avLst/>
          </a:prstGeom>
        </p:spPr>
      </p:pic>
      <p:pic>
        <p:nvPicPr>
          <p:cNvPr id="21" name="Picture 2" descr="Greenwich Safeguarding Children Partnership">
            <a:extLst>
              <a:ext uri="{FF2B5EF4-FFF2-40B4-BE49-F238E27FC236}">
                <a16:creationId xmlns:a16="http://schemas.microsoft.com/office/drawing/2014/main" id="{7CC7DF00-E134-4F58-B72F-612607CE4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57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65D919B-F02D-4948-9C68-0712881EE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538" y="8646138"/>
            <a:ext cx="6108721" cy="154434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3014215-B8B7-4D24-A0DC-6119D9AB89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8" y="6362788"/>
            <a:ext cx="6108721" cy="195766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4757860-7F9C-4BC9-8EEB-F9200E125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" y="3939317"/>
            <a:ext cx="6108721" cy="214652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03C74BD-8066-467B-8D6C-E7ACB717B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" y="1662758"/>
            <a:ext cx="6108721" cy="1983137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Crime, Violence,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Gangs and Exploitation</a:t>
            </a:r>
          </a:p>
        </p:txBody>
      </p:sp>
      <p:sp>
        <p:nvSpPr>
          <p:cNvPr id="3" name="Text Box 154"/>
          <p:cNvSpPr txBox="1"/>
          <p:nvPr/>
        </p:nvSpPr>
        <p:spPr>
          <a:xfrm>
            <a:off x="3356815" y="1520771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gang may be a group of friends that hang out together. </a:t>
            </a:r>
          </a:p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 gang can also be an organised group of criminals.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37532" y="4386645"/>
            <a:ext cx="3268809" cy="124794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has more information about gangs and the law, leaving a gang and how you can help if you think someone you know is part of a gang.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>
                <a:solidFill>
                  <a:srgbClr val="00B05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Gangs | Childline</a:t>
            </a:r>
            <a:endParaRPr lang="en-GB" kern="50" dirty="0">
              <a:solidFill>
                <a:srgbClr val="00B050"/>
              </a:solidFill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8" name="Text Box 155">
            <a:extLst>
              <a:ext uri="{FF2B5EF4-FFF2-40B4-BE49-F238E27FC236}">
                <a16:creationId xmlns:a16="http://schemas.microsoft.com/office/drawing/2014/main" id="{1E615070-EF80-4DCF-8952-92D7ACD3235D}"/>
              </a:ext>
            </a:extLst>
          </p:cNvPr>
          <p:cNvSpPr txBox="1"/>
          <p:nvPr/>
        </p:nvSpPr>
        <p:spPr>
          <a:xfrm>
            <a:off x="3337531" y="8625180"/>
            <a:ext cx="3230245" cy="159249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NSPCC have information, advice and support around exploitation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>
                <a:solidFill>
                  <a:srgbClr val="00B05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Criminal exploitation and gangs | NSPCC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154">
            <a:extLst>
              <a:ext uri="{FF2B5EF4-FFF2-40B4-BE49-F238E27FC236}">
                <a16:creationId xmlns:a16="http://schemas.microsoft.com/office/drawing/2014/main" id="{51A7E704-3FB8-4714-8229-27D8E3B081DC}"/>
              </a:ext>
            </a:extLst>
          </p:cNvPr>
          <p:cNvSpPr txBox="1"/>
          <p:nvPr/>
        </p:nvSpPr>
        <p:spPr>
          <a:xfrm>
            <a:off x="3337532" y="6247614"/>
            <a:ext cx="3230245" cy="216927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Sometimes, gangs will entice, trick or pressure young people to become part of their gang and carry out crime for them.</a:t>
            </a:r>
          </a:p>
          <a:p>
            <a:pPr>
              <a:lnSpc>
                <a:spcPct val="101000"/>
              </a:lnSpc>
              <a:spcAft>
                <a:spcPts val="1125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called </a:t>
            </a:r>
            <a:r>
              <a:rPr lang="en-GB" sz="1800" u="sng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exploitation</a:t>
            </a: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56ED45-3DF0-418F-92DE-E914AE08FB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319" y="1696396"/>
            <a:ext cx="1993652" cy="19936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9A599D-59DD-4A2A-8605-EC210092B4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7823" y="4438872"/>
            <a:ext cx="1981644" cy="10416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148D60-517E-4663-9D7B-79F51D02D2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7218" y="6199488"/>
            <a:ext cx="2266230" cy="226623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CB9B5C-8C90-4427-9A3A-A2116B30B8D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31885" b="32969"/>
          <a:stretch/>
        </p:blipFill>
        <p:spPr>
          <a:xfrm>
            <a:off x="995074" y="8989914"/>
            <a:ext cx="2068574" cy="720350"/>
          </a:xfrm>
          <a:prstGeom prst="rect">
            <a:avLst/>
          </a:prstGeom>
        </p:spPr>
      </p:pic>
      <p:pic>
        <p:nvPicPr>
          <p:cNvPr id="21" name="Picture 2" descr="Greenwich Safeguarding Children Partnership">
            <a:extLst>
              <a:ext uri="{FF2B5EF4-FFF2-40B4-BE49-F238E27FC236}">
                <a16:creationId xmlns:a16="http://schemas.microsoft.com/office/drawing/2014/main" id="{A890FC2F-2A6F-4CD6-99A9-5814B9E5B2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19394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209</Words>
  <Application>Microsoft Office PowerPoint</Application>
  <PresentationFormat>Custom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Photosymbol</vt:lpstr>
      <vt:lpstr>PowerPoint Presentation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2022-09-16T14:10:51Z</dcterms:modified>
  <cp:category/>
</cp:coreProperties>
</file>