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47" autoAdjust="0"/>
  </p:normalViewPr>
  <p:slideViewPr>
    <p:cSldViewPr snapToGrid="0" snapToObjects="1">
      <p:cViewPr varScale="1">
        <p:scale>
          <a:sx n="40" d="100"/>
          <a:sy n="40" d="100"/>
        </p:scale>
        <p:origin x="2236" y="60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Pisarski" userId="692f76a6-d680-4052-be04-f41090feb654" providerId="ADAL" clId="{994F734E-63F3-42B6-8EA5-216C67FB711F}"/>
    <pc:docChg chg="undo custSel addSld delSld">
      <pc:chgData name="Victoria Pisarski" userId="692f76a6-d680-4052-be04-f41090feb654" providerId="ADAL" clId="{994F734E-63F3-42B6-8EA5-216C67FB711F}" dt="2022-09-16T12:52:00.368" v="25" actId="47"/>
      <pc:docMkLst>
        <pc:docMk/>
      </pc:docMkLst>
      <pc:sldChg chg="add del">
        <pc:chgData name="Victoria Pisarski" userId="692f76a6-d680-4052-be04-f41090feb654" providerId="ADAL" clId="{994F734E-63F3-42B6-8EA5-216C67FB711F}" dt="2022-09-16T12:51:59.677" v="24" actId="47"/>
        <pc:sldMkLst>
          <pc:docMk/>
          <pc:sldMk cId="302034448" sldId="257"/>
        </pc:sldMkLst>
      </pc:sldChg>
      <pc:sldChg chg="add del">
        <pc:chgData name="Victoria Pisarski" userId="692f76a6-d680-4052-be04-f41090feb654" providerId="ADAL" clId="{994F734E-63F3-42B6-8EA5-216C67FB711F}" dt="2022-09-16T12:52:00.368" v="25" actId="47"/>
        <pc:sldMkLst>
          <pc:docMk/>
          <pc:sldMk cId="1659568251" sldId="258"/>
        </pc:sldMkLst>
      </pc:sldChg>
      <pc:sldChg chg="del">
        <pc:chgData name="Victoria Pisarski" userId="692f76a6-d680-4052-be04-f41090feb654" providerId="ADAL" clId="{994F734E-63F3-42B6-8EA5-216C67FB711F}" dt="2022-09-16T12:51:53.029" v="0" actId="47"/>
        <pc:sldMkLst>
          <pc:docMk/>
          <pc:sldMk cId="1858071366" sldId="259"/>
        </pc:sldMkLst>
      </pc:sldChg>
      <pc:sldChg chg="del">
        <pc:chgData name="Victoria Pisarski" userId="692f76a6-d680-4052-be04-f41090feb654" providerId="ADAL" clId="{994F734E-63F3-42B6-8EA5-216C67FB711F}" dt="2022-09-16T12:51:54.230" v="1" actId="47"/>
        <pc:sldMkLst>
          <pc:docMk/>
          <pc:sldMk cId="1681681026" sldId="260"/>
        </pc:sldMkLst>
      </pc:sldChg>
      <pc:sldChg chg="del">
        <pc:chgData name="Victoria Pisarski" userId="692f76a6-d680-4052-be04-f41090feb654" providerId="ADAL" clId="{994F734E-63F3-42B6-8EA5-216C67FB711F}" dt="2022-09-16T12:51:55.003" v="2" actId="47"/>
        <pc:sldMkLst>
          <pc:docMk/>
          <pc:sldMk cId="1862317385" sldId="261"/>
        </pc:sldMkLst>
      </pc:sldChg>
      <pc:sldChg chg="del">
        <pc:chgData name="Victoria Pisarski" userId="692f76a6-d680-4052-be04-f41090feb654" providerId="ADAL" clId="{994F734E-63F3-42B6-8EA5-216C67FB711F}" dt="2022-09-16T12:51:55.148" v="3" actId="47"/>
        <pc:sldMkLst>
          <pc:docMk/>
          <pc:sldMk cId="1024091683" sldId="262"/>
        </pc:sldMkLst>
      </pc:sldChg>
      <pc:sldChg chg="del">
        <pc:chgData name="Victoria Pisarski" userId="692f76a6-d680-4052-be04-f41090feb654" providerId="ADAL" clId="{994F734E-63F3-42B6-8EA5-216C67FB711F}" dt="2022-09-16T12:51:55.312" v="4" actId="47"/>
        <pc:sldMkLst>
          <pc:docMk/>
          <pc:sldMk cId="3093188402" sldId="263"/>
        </pc:sldMkLst>
      </pc:sldChg>
      <pc:sldChg chg="del">
        <pc:chgData name="Victoria Pisarski" userId="692f76a6-d680-4052-be04-f41090feb654" providerId="ADAL" clId="{994F734E-63F3-42B6-8EA5-216C67FB711F}" dt="2022-09-16T12:51:55.453" v="5" actId="47"/>
        <pc:sldMkLst>
          <pc:docMk/>
          <pc:sldMk cId="1631725992" sldId="264"/>
        </pc:sldMkLst>
      </pc:sldChg>
      <pc:sldChg chg="del">
        <pc:chgData name="Victoria Pisarski" userId="692f76a6-d680-4052-be04-f41090feb654" providerId="ADAL" clId="{994F734E-63F3-42B6-8EA5-216C67FB711F}" dt="2022-09-16T12:51:55.731" v="7" actId="47"/>
        <pc:sldMkLst>
          <pc:docMk/>
          <pc:sldMk cId="180714648" sldId="266"/>
        </pc:sldMkLst>
      </pc:sldChg>
      <pc:sldChg chg="del">
        <pc:chgData name="Victoria Pisarski" userId="692f76a6-d680-4052-be04-f41090feb654" providerId="ADAL" clId="{994F734E-63F3-42B6-8EA5-216C67FB711F}" dt="2022-09-16T12:51:55.595" v="6" actId="47"/>
        <pc:sldMkLst>
          <pc:docMk/>
          <pc:sldMk cId="2992039312" sldId="267"/>
        </pc:sldMkLst>
      </pc:sldChg>
      <pc:sldChg chg="del">
        <pc:chgData name="Victoria Pisarski" userId="692f76a6-d680-4052-be04-f41090feb654" providerId="ADAL" clId="{994F734E-63F3-42B6-8EA5-216C67FB711F}" dt="2022-09-16T12:51:55.871" v="8" actId="47"/>
        <pc:sldMkLst>
          <pc:docMk/>
          <pc:sldMk cId="2851160978" sldId="268"/>
        </pc:sldMkLst>
      </pc:sldChg>
      <pc:sldChg chg="del">
        <pc:chgData name="Victoria Pisarski" userId="692f76a6-d680-4052-be04-f41090feb654" providerId="ADAL" clId="{994F734E-63F3-42B6-8EA5-216C67FB711F}" dt="2022-09-16T12:51:56.011" v="9" actId="47"/>
        <pc:sldMkLst>
          <pc:docMk/>
          <pc:sldMk cId="556597385" sldId="269"/>
        </pc:sldMkLst>
      </pc:sldChg>
      <pc:sldChg chg="del">
        <pc:chgData name="Victoria Pisarski" userId="692f76a6-d680-4052-be04-f41090feb654" providerId="ADAL" clId="{994F734E-63F3-42B6-8EA5-216C67FB711F}" dt="2022-09-16T12:51:56.140" v="10" actId="47"/>
        <pc:sldMkLst>
          <pc:docMk/>
          <pc:sldMk cId="3649673112" sldId="270"/>
        </pc:sldMkLst>
      </pc:sldChg>
      <pc:sldChg chg="del">
        <pc:chgData name="Victoria Pisarski" userId="692f76a6-d680-4052-be04-f41090feb654" providerId="ADAL" clId="{994F734E-63F3-42B6-8EA5-216C67FB711F}" dt="2022-09-16T12:51:56.259" v="11" actId="47"/>
        <pc:sldMkLst>
          <pc:docMk/>
          <pc:sldMk cId="1149215357" sldId="271"/>
        </pc:sldMkLst>
      </pc:sldChg>
      <pc:sldChg chg="del">
        <pc:chgData name="Victoria Pisarski" userId="692f76a6-d680-4052-be04-f41090feb654" providerId="ADAL" clId="{994F734E-63F3-42B6-8EA5-216C67FB711F}" dt="2022-09-16T12:51:56.413" v="12" actId="47"/>
        <pc:sldMkLst>
          <pc:docMk/>
          <pc:sldMk cId="1779577288" sldId="272"/>
        </pc:sldMkLst>
      </pc:sldChg>
      <pc:sldChg chg="del">
        <pc:chgData name="Victoria Pisarski" userId="692f76a6-d680-4052-be04-f41090feb654" providerId="ADAL" clId="{994F734E-63F3-42B6-8EA5-216C67FB711F}" dt="2022-09-16T12:51:56.573" v="13" actId="47"/>
        <pc:sldMkLst>
          <pc:docMk/>
          <pc:sldMk cId="931419394" sldId="273"/>
        </pc:sldMkLst>
      </pc:sldChg>
      <pc:sldChg chg="del">
        <pc:chgData name="Victoria Pisarski" userId="692f76a6-d680-4052-be04-f41090feb654" providerId="ADAL" clId="{994F734E-63F3-42B6-8EA5-216C67FB711F}" dt="2022-09-16T12:51:56.712" v="14" actId="47"/>
        <pc:sldMkLst>
          <pc:docMk/>
          <pc:sldMk cId="165197066" sldId="274"/>
        </pc:sldMkLst>
      </pc:sldChg>
      <pc:sldChg chg="del">
        <pc:chgData name="Victoria Pisarski" userId="692f76a6-d680-4052-be04-f41090feb654" providerId="ADAL" clId="{994F734E-63F3-42B6-8EA5-216C67FB711F}" dt="2022-09-16T12:51:56.829" v="15" actId="47"/>
        <pc:sldMkLst>
          <pc:docMk/>
          <pc:sldMk cId="3620306539" sldId="275"/>
        </pc:sldMkLst>
      </pc:sldChg>
      <pc:sldChg chg="del">
        <pc:chgData name="Victoria Pisarski" userId="692f76a6-d680-4052-be04-f41090feb654" providerId="ADAL" clId="{994F734E-63F3-42B6-8EA5-216C67FB711F}" dt="2022-09-16T12:51:56.979" v="16" actId="47"/>
        <pc:sldMkLst>
          <pc:docMk/>
          <pc:sldMk cId="2607456623" sldId="276"/>
        </pc:sldMkLst>
      </pc:sldChg>
      <pc:sldChg chg="del">
        <pc:chgData name="Victoria Pisarski" userId="692f76a6-d680-4052-be04-f41090feb654" providerId="ADAL" clId="{994F734E-63F3-42B6-8EA5-216C67FB711F}" dt="2022-09-16T12:51:57.130" v="17" actId="47"/>
        <pc:sldMkLst>
          <pc:docMk/>
          <pc:sldMk cId="3287357325" sldId="277"/>
        </pc:sldMkLst>
      </pc:sldChg>
      <pc:sldChg chg="del">
        <pc:chgData name="Victoria Pisarski" userId="692f76a6-d680-4052-be04-f41090feb654" providerId="ADAL" clId="{994F734E-63F3-42B6-8EA5-216C67FB711F}" dt="2022-09-16T12:51:57.248" v="18" actId="47"/>
        <pc:sldMkLst>
          <pc:docMk/>
          <pc:sldMk cId="2570102074" sldId="278"/>
        </pc:sldMkLst>
      </pc:sldChg>
      <pc:sldChg chg="del">
        <pc:chgData name="Victoria Pisarski" userId="692f76a6-d680-4052-be04-f41090feb654" providerId="ADAL" clId="{994F734E-63F3-42B6-8EA5-216C67FB711F}" dt="2022-09-16T12:51:57.395" v="19" actId="47"/>
        <pc:sldMkLst>
          <pc:docMk/>
          <pc:sldMk cId="164666911" sldId="279"/>
        </pc:sldMkLst>
      </pc:sldChg>
      <pc:sldChg chg="del">
        <pc:chgData name="Victoria Pisarski" userId="692f76a6-d680-4052-be04-f41090feb654" providerId="ADAL" clId="{994F734E-63F3-42B6-8EA5-216C67FB711F}" dt="2022-09-16T12:51:57.552" v="20" actId="47"/>
        <pc:sldMkLst>
          <pc:docMk/>
          <pc:sldMk cId="2644762673" sldId="280"/>
        </pc:sldMkLst>
      </pc:sldChg>
      <pc:sldChg chg="del">
        <pc:chgData name="Victoria Pisarski" userId="692f76a6-d680-4052-be04-f41090feb654" providerId="ADAL" clId="{994F734E-63F3-42B6-8EA5-216C67FB711F}" dt="2022-09-16T12:51:57.696" v="21" actId="47"/>
        <pc:sldMkLst>
          <pc:docMk/>
          <pc:sldMk cId="424517932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4470B-89A4-0745-9B2C-F38DA9703734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211C7-7EFC-3742-A0B4-90D5C82D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2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6992B-2636-2C4F-AC5A-AA3C8ED180BD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24371-91BD-B446-8005-470D2CC71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83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157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89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988F-E7A7-004C-AB7A-14B53BDB228E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7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2108-7E26-9E48-9395-B521677F815A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6A1E-A875-B541-86B1-05E5CBCE979E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C8B-FBF8-AE47-81C4-17DE63E95653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1C8-27BD-8442-B427-69C9269AF387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269-BDC8-054B-B8EA-82C22517D585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CD67-5CE4-7B49-B664-2FD4B93C6D07}" type="datetime1">
              <a:rPr lang="en-GB" smtClean="0"/>
              <a:t>16/09/2022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2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C31-A6E9-884F-89AE-AD55F58BE183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9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F79B-4B19-4F4D-81F2-E22699AB29D1}" type="datetime1">
              <a:rPr lang="en-GB" smtClean="0"/>
              <a:t>16/09/2022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B56C-4E21-5A46-8103-9A4E37CB3093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747B-A689-4E4E-BFBA-2E4F0E1AAF33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C872-2B6E-304F-B4FB-DDFDDA764715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39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9A56FAD5-5576-4E07-9EE2-557B98DDBF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990" y="7241133"/>
            <a:ext cx="6108721" cy="218371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12A0B9C-9304-481E-8765-0DDD822699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990" y="4352579"/>
            <a:ext cx="6108721" cy="21837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218C3CE-5CC8-4BC0-8240-312A5E735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990" y="1368918"/>
            <a:ext cx="6108721" cy="2383952"/>
          </a:xfrm>
          <a:prstGeom prst="rect">
            <a:avLst/>
          </a:prstGeom>
        </p:spPr>
      </p:pic>
      <p:sp>
        <p:nvSpPr>
          <p:cNvPr id="2" name="Text Box 153"/>
          <p:cNvSpPr txBox="1"/>
          <p:nvPr/>
        </p:nvSpPr>
        <p:spPr>
          <a:xfrm>
            <a:off x="722630" y="498157"/>
            <a:ext cx="6116320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3000" b="1" kern="5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cs typeface="Times New Roman"/>
              </a:rPr>
              <a:t>Child Abuse</a:t>
            </a:r>
            <a:endParaRPr lang="en-GB" sz="3000" b="1" kern="50" dirty="0">
              <a:solidFill>
                <a:srgbClr val="000000"/>
              </a:solidFill>
              <a:effectLst/>
              <a:latin typeface="Century Gothic" panose="020B0502020202020204" pitchFamily="34" charset="0"/>
              <a:cs typeface="Times New Roman"/>
            </a:endParaRPr>
          </a:p>
        </p:txBody>
      </p:sp>
      <p:sp>
        <p:nvSpPr>
          <p:cNvPr id="3" name="Text Box 154"/>
          <p:cNvSpPr txBox="1"/>
          <p:nvPr/>
        </p:nvSpPr>
        <p:spPr>
          <a:xfrm>
            <a:off x="3609340" y="1399857"/>
            <a:ext cx="3230245" cy="252476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 Abuse is when a child or young person is harmed by an adult or another child.</a:t>
            </a:r>
          </a:p>
          <a:p>
            <a:pPr>
              <a:lnSpc>
                <a:spcPct val="101000"/>
              </a:lnSpc>
              <a:spcAft>
                <a:spcPts val="800"/>
              </a:spcAft>
            </a:pPr>
            <a:endParaRPr lang="en-GB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1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different types of abuse.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155"/>
          <p:cNvSpPr txBox="1"/>
          <p:nvPr/>
        </p:nvSpPr>
        <p:spPr>
          <a:xfrm>
            <a:off x="3608704" y="4250200"/>
            <a:ext cx="3230245" cy="252476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kern="50" dirty="0">
                <a:effectLst/>
                <a:latin typeface="Century Gothic" panose="020B0502020202020204" pitchFamily="34" charset="0"/>
                <a:ea typeface="ＭＳ 明朝"/>
                <a:cs typeface="Times New Roman"/>
              </a:rPr>
              <a:t>Neglect</a:t>
            </a:r>
          </a:p>
          <a:p>
            <a:pPr>
              <a:spcAft>
                <a:spcPts val="0"/>
              </a:spcAft>
            </a:pPr>
            <a:endParaRPr lang="en-US" sz="1600" kern="50" dirty="0">
              <a:latin typeface="Arial"/>
              <a:ea typeface="ＭＳ 明朝"/>
              <a:cs typeface="Times New Roman"/>
            </a:endParaRPr>
          </a:p>
          <a:p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when a parent or carer doesn’t provide the things someone needs, like  food, drink, clothes</a:t>
            </a: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protection from danger.</a:t>
            </a:r>
            <a:endParaRPr lang="en-US" sz="1600" kern="50" dirty="0">
              <a:latin typeface="Arial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endParaRPr lang="en-GB" sz="16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sp>
        <p:nvSpPr>
          <p:cNvPr id="7" name="Text Box 156"/>
          <p:cNvSpPr txBox="1"/>
          <p:nvPr/>
        </p:nvSpPr>
        <p:spPr>
          <a:xfrm>
            <a:off x="3609340" y="7187343"/>
            <a:ext cx="3230245" cy="252476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 Abuse</a:t>
            </a:r>
          </a:p>
          <a:p>
            <a:endParaRPr lang="en-GB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when someone hurts a child or young person with their  hands, their feet, other parts of their body or an object.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6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pic>
        <p:nvPicPr>
          <p:cNvPr id="10" name="Picture 9" descr="A person and person dancing&#10;&#10;Description automatically generated with medium confidence">
            <a:extLst>
              <a:ext uri="{FF2B5EF4-FFF2-40B4-BE49-F238E27FC236}">
                <a16:creationId xmlns:a16="http://schemas.microsoft.com/office/drawing/2014/main" id="{33856932-F547-45D8-9DB6-E10610DF38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413" y="1399857"/>
            <a:ext cx="2288845" cy="22888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9E02658-B828-416F-B6B6-2FFB397332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413" y="4352579"/>
            <a:ext cx="2288845" cy="22888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6DAC8D4-CEB4-4EB1-BA50-0CEB226394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0171" y="7622801"/>
            <a:ext cx="1761087" cy="1761087"/>
          </a:xfrm>
          <a:prstGeom prst="rect">
            <a:avLst/>
          </a:prstGeom>
        </p:spPr>
      </p:pic>
      <p:pic>
        <p:nvPicPr>
          <p:cNvPr id="1026" name="Picture 2" descr="Greenwich Safeguarding Children Partnership">
            <a:extLst>
              <a:ext uri="{FF2B5EF4-FFF2-40B4-BE49-F238E27FC236}">
                <a16:creationId xmlns:a16="http://schemas.microsoft.com/office/drawing/2014/main" id="{EF089B09-8D44-4A7C-A833-19E7354A1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695" y="188693"/>
            <a:ext cx="1755608" cy="73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34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DD2C01E-5EE5-4E49-A042-B5022EF710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989" y="7618097"/>
            <a:ext cx="6108721" cy="2383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FFFAED1-EBC1-40B9-923F-1B22D37D4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990" y="4544058"/>
            <a:ext cx="6108721" cy="217962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69B600F-E068-41F8-97F4-0B5C1FB51B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990" y="1573244"/>
            <a:ext cx="6108721" cy="1919881"/>
          </a:xfrm>
          <a:prstGeom prst="rect">
            <a:avLst/>
          </a:prstGeom>
        </p:spPr>
      </p:pic>
      <p:sp>
        <p:nvSpPr>
          <p:cNvPr id="2" name="Text Box 153"/>
          <p:cNvSpPr txBox="1"/>
          <p:nvPr/>
        </p:nvSpPr>
        <p:spPr>
          <a:xfrm>
            <a:off x="728278" y="498157"/>
            <a:ext cx="6116320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3000" b="1" kern="5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cs typeface="Times New Roman"/>
              </a:rPr>
              <a:t>Child Abuse</a:t>
            </a:r>
            <a:endParaRPr lang="en-GB" sz="3000" b="1" kern="50" dirty="0">
              <a:solidFill>
                <a:srgbClr val="000000"/>
              </a:solidFill>
              <a:effectLst/>
              <a:latin typeface="Century Gothic" panose="020B0502020202020204" pitchFamily="34" charset="0"/>
              <a:cs typeface="Times New Roman"/>
            </a:endParaRPr>
          </a:p>
        </p:txBody>
      </p:sp>
      <p:sp>
        <p:nvSpPr>
          <p:cNvPr id="3" name="Text Box 154"/>
          <p:cNvSpPr txBox="1"/>
          <p:nvPr/>
        </p:nvSpPr>
        <p:spPr>
          <a:xfrm>
            <a:off x="3609340" y="1399857"/>
            <a:ext cx="3230245" cy="252476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Emotional abuse </a:t>
            </a:r>
          </a:p>
          <a:p>
            <a:pPr>
              <a:lnSpc>
                <a:spcPct val="101000"/>
              </a:lnSpc>
              <a:spcAft>
                <a:spcPts val="80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</a:t>
            </a: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when someone tries to control a child or young person by using words and emotions.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1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155"/>
          <p:cNvSpPr txBox="1"/>
          <p:nvPr/>
        </p:nvSpPr>
        <p:spPr>
          <a:xfrm>
            <a:off x="3609340" y="4273062"/>
            <a:ext cx="3230245" cy="252476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kern="50" dirty="0">
                <a:effectLst/>
                <a:latin typeface="Century Gothic" panose="020B0502020202020204" pitchFamily="34" charset="0"/>
                <a:ea typeface="ＭＳ 明朝"/>
                <a:cs typeface="Times New Roman"/>
              </a:rPr>
              <a:t>Sexual Abuse</a:t>
            </a:r>
          </a:p>
          <a:p>
            <a:pPr>
              <a:spcAft>
                <a:spcPts val="0"/>
              </a:spcAft>
            </a:pPr>
            <a:endParaRPr lang="en-US" sz="1600" kern="50" dirty="0">
              <a:latin typeface="Arial"/>
              <a:ea typeface="ＭＳ 明朝"/>
              <a:cs typeface="Times New Roman"/>
            </a:endParaRPr>
          </a:p>
          <a:p>
            <a:pPr>
              <a:lnSpc>
                <a:spcPct val="101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Sexual abuse is when a child or young person is forced, pressurised or tricked into taking part in sexual activity.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156"/>
          <p:cNvSpPr txBox="1"/>
          <p:nvPr/>
        </p:nvSpPr>
        <p:spPr>
          <a:xfrm>
            <a:off x="3609340" y="7328059"/>
            <a:ext cx="3230245" cy="252476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this is happening to you, you could talk to a trusted adult. 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can’t talk to an adult, call Childline on 0800 1111.</a:t>
            </a:r>
            <a:endParaRPr lang="en-GB" sz="1600" kern="50" dirty="0">
              <a:effectLst/>
              <a:latin typeface="Arial"/>
              <a:ea typeface="ＭＳ 明朝"/>
              <a:cs typeface="Times New Roman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833DCC8-6408-4FFA-837F-470F8ED4C9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009" y="4608342"/>
            <a:ext cx="1906758" cy="190675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2D4B237-8CBD-48D3-BE2E-14590B2C1B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1388" y="7543959"/>
            <a:ext cx="1295241" cy="129524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6C01DE7-4E72-4716-B6FE-00E871E117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4009" y="8344059"/>
            <a:ext cx="1524000" cy="1524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9A561F0-F6F2-4B7E-94FA-D0DBEEB903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4009" y="1399857"/>
            <a:ext cx="2179626" cy="2179626"/>
          </a:xfrm>
          <a:prstGeom prst="rect">
            <a:avLst/>
          </a:prstGeom>
        </p:spPr>
      </p:pic>
      <p:pic>
        <p:nvPicPr>
          <p:cNvPr id="14" name="Picture 2" descr="Greenwich Safeguarding Children Partnership">
            <a:extLst>
              <a:ext uri="{FF2B5EF4-FFF2-40B4-BE49-F238E27FC236}">
                <a16:creationId xmlns:a16="http://schemas.microsoft.com/office/drawing/2014/main" id="{009C1BB8-CB6B-47D8-A710-4323C44BB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695" y="188693"/>
            <a:ext cx="1755608" cy="73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568251"/>
      </p:ext>
    </p:extLst>
  </p:cSld>
  <p:clrMapOvr>
    <a:masterClrMapping/>
  </p:clrMapOvr>
</p:sld>
</file>

<file path=ppt/theme/theme1.xml><?xml version="1.0" encoding="utf-8"?>
<a:theme xmlns:a="http://schemas.openxmlformats.org/drawingml/2006/main" name="Photosymbol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page-1-a</Template>
  <TotalTime>0</TotalTime>
  <Words>156</Words>
  <Application>Microsoft Office PowerPoint</Application>
  <PresentationFormat>Custom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Century Gothic</vt:lpstr>
      <vt:lpstr>Photosymbol</vt:lpstr>
      <vt:lpstr>PowerPoint Presentation</vt:lpstr>
      <vt:lpstr>PowerPoint Presentation</vt:lpstr>
    </vt:vector>
  </TitlesOfParts>
  <Manager/>
  <Company/>
  <LinksUpToDate>false</LinksUpToDate>
  <SharedDoc>false</SharedDoc>
  <HyperlinkBase>www.photosymbols.com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Easy Read Information</dc:subject>
  <dc:creator>Victoria Pisarski</dc:creator>
  <cp:keywords>photosymbols, photosymbol, easy read, accessible, information, disability, equality, learning disability, learning difficulties, easy, template,</cp:keywords>
  <dc:description>© Copyright Photosymbols Limited. All Rights Reserved. These templates are only available to our subscribers.</dc:description>
  <cp:lastModifiedBy>Victoria Pisarski</cp:lastModifiedBy>
  <cp:revision>4</cp:revision>
  <dcterms:created xsi:type="dcterms:W3CDTF">2022-08-02T09:03:34Z</dcterms:created>
  <dcterms:modified xsi:type="dcterms:W3CDTF">2022-09-16T12:52:02Z</dcterms:modified>
  <cp:category/>
</cp:coreProperties>
</file>