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47" autoAdjust="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Pisarski" userId="692f76a6-d680-4052-be04-f41090feb654" providerId="ADAL" clId="{A216CBFD-2AEA-4B99-80F5-26C05336CA1C}"/>
    <pc:docChg chg="undo redo custSel addSld delSld">
      <pc:chgData name="Victoria Pisarski" userId="692f76a6-d680-4052-be04-f41090feb654" providerId="ADAL" clId="{A216CBFD-2AEA-4B99-80F5-26C05336CA1C}" dt="2022-09-16T12:55:14.632" v="26" actId="47"/>
      <pc:docMkLst>
        <pc:docMk/>
      </pc:docMkLst>
      <pc:sldChg chg="del">
        <pc:chgData name="Victoria Pisarski" userId="692f76a6-d680-4052-be04-f41090feb654" providerId="ADAL" clId="{A216CBFD-2AEA-4B99-80F5-26C05336CA1C}" dt="2022-09-16T12:54:59.650" v="0" actId="47"/>
        <pc:sldMkLst>
          <pc:docMk/>
          <pc:sldMk cId="302034448" sldId="257"/>
        </pc:sldMkLst>
      </pc:sldChg>
      <pc:sldChg chg="del">
        <pc:chgData name="Victoria Pisarski" userId="692f76a6-d680-4052-be04-f41090feb654" providerId="ADAL" clId="{A216CBFD-2AEA-4B99-80F5-26C05336CA1C}" dt="2022-09-16T12:55:00.383" v="1" actId="47"/>
        <pc:sldMkLst>
          <pc:docMk/>
          <pc:sldMk cId="1659568251" sldId="258"/>
        </pc:sldMkLst>
      </pc:sldChg>
      <pc:sldChg chg="del">
        <pc:chgData name="Victoria Pisarski" userId="692f76a6-d680-4052-be04-f41090feb654" providerId="ADAL" clId="{A216CBFD-2AEA-4B99-80F5-26C05336CA1C}" dt="2022-09-16T12:55:01.002" v="2" actId="47"/>
        <pc:sldMkLst>
          <pc:docMk/>
          <pc:sldMk cId="1858071366" sldId="259"/>
        </pc:sldMkLst>
      </pc:sldChg>
      <pc:sldChg chg="del">
        <pc:chgData name="Victoria Pisarski" userId="692f76a6-d680-4052-be04-f41090feb654" providerId="ADAL" clId="{A216CBFD-2AEA-4B99-80F5-26C05336CA1C}" dt="2022-09-16T12:55:01.655" v="3" actId="47"/>
        <pc:sldMkLst>
          <pc:docMk/>
          <pc:sldMk cId="1681681026" sldId="260"/>
        </pc:sldMkLst>
      </pc:sldChg>
      <pc:sldChg chg="del">
        <pc:chgData name="Victoria Pisarski" userId="692f76a6-d680-4052-be04-f41090feb654" providerId="ADAL" clId="{A216CBFD-2AEA-4B99-80F5-26C05336CA1C}" dt="2022-09-16T12:55:03.517" v="4" actId="47"/>
        <pc:sldMkLst>
          <pc:docMk/>
          <pc:sldMk cId="1862317385" sldId="261"/>
        </pc:sldMkLst>
      </pc:sldChg>
      <pc:sldChg chg="del">
        <pc:chgData name="Victoria Pisarski" userId="692f76a6-d680-4052-be04-f41090feb654" providerId="ADAL" clId="{A216CBFD-2AEA-4B99-80F5-26C05336CA1C}" dt="2022-09-16T12:55:04.237" v="5" actId="47"/>
        <pc:sldMkLst>
          <pc:docMk/>
          <pc:sldMk cId="1024091683" sldId="262"/>
        </pc:sldMkLst>
      </pc:sldChg>
      <pc:sldChg chg="del">
        <pc:chgData name="Victoria Pisarski" userId="692f76a6-d680-4052-be04-f41090feb654" providerId="ADAL" clId="{A216CBFD-2AEA-4B99-80F5-26C05336CA1C}" dt="2022-09-16T12:55:04.867" v="6" actId="47"/>
        <pc:sldMkLst>
          <pc:docMk/>
          <pc:sldMk cId="3093188402" sldId="263"/>
        </pc:sldMkLst>
      </pc:sldChg>
      <pc:sldChg chg="del">
        <pc:chgData name="Victoria Pisarski" userId="692f76a6-d680-4052-be04-f41090feb654" providerId="ADAL" clId="{A216CBFD-2AEA-4B99-80F5-26C05336CA1C}" dt="2022-09-16T12:55:05.755" v="7" actId="47"/>
        <pc:sldMkLst>
          <pc:docMk/>
          <pc:sldMk cId="1631725992" sldId="264"/>
        </pc:sldMkLst>
      </pc:sldChg>
      <pc:sldChg chg="del">
        <pc:chgData name="Victoria Pisarski" userId="692f76a6-d680-4052-be04-f41090feb654" providerId="ADAL" clId="{A216CBFD-2AEA-4B99-80F5-26C05336CA1C}" dt="2022-09-16T12:55:07.932" v="8" actId="47"/>
        <pc:sldMkLst>
          <pc:docMk/>
          <pc:sldMk cId="180714648" sldId="266"/>
        </pc:sldMkLst>
      </pc:sldChg>
      <pc:sldChg chg="add del">
        <pc:chgData name="Victoria Pisarski" userId="692f76a6-d680-4052-be04-f41090feb654" providerId="ADAL" clId="{A216CBFD-2AEA-4B99-80F5-26C05336CA1C}" dt="2022-09-16T12:55:11.837" v="24" actId="47"/>
        <pc:sldMkLst>
          <pc:docMk/>
          <pc:sldMk cId="2992039312" sldId="267"/>
        </pc:sldMkLst>
      </pc:sldChg>
      <pc:sldChg chg="del">
        <pc:chgData name="Victoria Pisarski" userId="692f76a6-d680-4052-be04-f41090feb654" providerId="ADAL" clId="{A216CBFD-2AEA-4B99-80F5-26C05336CA1C}" dt="2022-09-16T12:55:08.110" v="9" actId="47"/>
        <pc:sldMkLst>
          <pc:docMk/>
          <pc:sldMk cId="2851160978" sldId="268"/>
        </pc:sldMkLst>
      </pc:sldChg>
      <pc:sldChg chg="del">
        <pc:chgData name="Victoria Pisarski" userId="692f76a6-d680-4052-be04-f41090feb654" providerId="ADAL" clId="{A216CBFD-2AEA-4B99-80F5-26C05336CA1C}" dt="2022-09-16T12:55:08.264" v="10" actId="47"/>
        <pc:sldMkLst>
          <pc:docMk/>
          <pc:sldMk cId="556597385" sldId="269"/>
        </pc:sldMkLst>
      </pc:sldChg>
      <pc:sldChg chg="del">
        <pc:chgData name="Victoria Pisarski" userId="692f76a6-d680-4052-be04-f41090feb654" providerId="ADAL" clId="{A216CBFD-2AEA-4B99-80F5-26C05336CA1C}" dt="2022-09-16T12:55:08.406" v="11" actId="47"/>
        <pc:sldMkLst>
          <pc:docMk/>
          <pc:sldMk cId="3649673112" sldId="270"/>
        </pc:sldMkLst>
      </pc:sldChg>
      <pc:sldChg chg="del">
        <pc:chgData name="Victoria Pisarski" userId="692f76a6-d680-4052-be04-f41090feb654" providerId="ADAL" clId="{A216CBFD-2AEA-4B99-80F5-26C05336CA1C}" dt="2022-09-16T12:55:08.551" v="12" actId="47"/>
        <pc:sldMkLst>
          <pc:docMk/>
          <pc:sldMk cId="1149215357" sldId="271"/>
        </pc:sldMkLst>
      </pc:sldChg>
      <pc:sldChg chg="del">
        <pc:chgData name="Victoria Pisarski" userId="692f76a6-d680-4052-be04-f41090feb654" providerId="ADAL" clId="{A216CBFD-2AEA-4B99-80F5-26C05336CA1C}" dt="2022-09-16T12:55:08.718" v="13" actId="47"/>
        <pc:sldMkLst>
          <pc:docMk/>
          <pc:sldMk cId="1779577288" sldId="272"/>
        </pc:sldMkLst>
      </pc:sldChg>
      <pc:sldChg chg="del">
        <pc:chgData name="Victoria Pisarski" userId="692f76a6-d680-4052-be04-f41090feb654" providerId="ADAL" clId="{A216CBFD-2AEA-4B99-80F5-26C05336CA1C}" dt="2022-09-16T12:55:08.814" v="14" actId="47"/>
        <pc:sldMkLst>
          <pc:docMk/>
          <pc:sldMk cId="931419394" sldId="273"/>
        </pc:sldMkLst>
      </pc:sldChg>
      <pc:sldChg chg="del">
        <pc:chgData name="Victoria Pisarski" userId="692f76a6-d680-4052-be04-f41090feb654" providerId="ADAL" clId="{A216CBFD-2AEA-4B99-80F5-26C05336CA1C}" dt="2022-09-16T12:55:08.960" v="15" actId="47"/>
        <pc:sldMkLst>
          <pc:docMk/>
          <pc:sldMk cId="165197066" sldId="274"/>
        </pc:sldMkLst>
      </pc:sldChg>
      <pc:sldChg chg="del">
        <pc:chgData name="Victoria Pisarski" userId="692f76a6-d680-4052-be04-f41090feb654" providerId="ADAL" clId="{A216CBFD-2AEA-4B99-80F5-26C05336CA1C}" dt="2022-09-16T12:55:09.135" v="16" actId="47"/>
        <pc:sldMkLst>
          <pc:docMk/>
          <pc:sldMk cId="3620306539" sldId="275"/>
        </pc:sldMkLst>
      </pc:sldChg>
      <pc:sldChg chg="del">
        <pc:chgData name="Victoria Pisarski" userId="692f76a6-d680-4052-be04-f41090feb654" providerId="ADAL" clId="{A216CBFD-2AEA-4B99-80F5-26C05336CA1C}" dt="2022-09-16T12:55:09.238" v="17" actId="47"/>
        <pc:sldMkLst>
          <pc:docMk/>
          <pc:sldMk cId="2607456623" sldId="276"/>
        </pc:sldMkLst>
      </pc:sldChg>
      <pc:sldChg chg="del">
        <pc:chgData name="Victoria Pisarski" userId="692f76a6-d680-4052-be04-f41090feb654" providerId="ADAL" clId="{A216CBFD-2AEA-4B99-80F5-26C05336CA1C}" dt="2022-09-16T12:55:09.418" v="18" actId="47"/>
        <pc:sldMkLst>
          <pc:docMk/>
          <pc:sldMk cId="3287357325" sldId="277"/>
        </pc:sldMkLst>
      </pc:sldChg>
      <pc:sldChg chg="del">
        <pc:chgData name="Victoria Pisarski" userId="692f76a6-d680-4052-be04-f41090feb654" providerId="ADAL" clId="{A216CBFD-2AEA-4B99-80F5-26C05336CA1C}" dt="2022-09-16T12:55:09.587" v="19" actId="47"/>
        <pc:sldMkLst>
          <pc:docMk/>
          <pc:sldMk cId="2570102074" sldId="278"/>
        </pc:sldMkLst>
      </pc:sldChg>
      <pc:sldChg chg="del">
        <pc:chgData name="Victoria Pisarski" userId="692f76a6-d680-4052-be04-f41090feb654" providerId="ADAL" clId="{A216CBFD-2AEA-4B99-80F5-26C05336CA1C}" dt="2022-09-16T12:55:09.686" v="20" actId="47"/>
        <pc:sldMkLst>
          <pc:docMk/>
          <pc:sldMk cId="164666911" sldId="279"/>
        </pc:sldMkLst>
      </pc:sldChg>
      <pc:sldChg chg="del">
        <pc:chgData name="Victoria Pisarski" userId="692f76a6-d680-4052-be04-f41090feb654" providerId="ADAL" clId="{A216CBFD-2AEA-4B99-80F5-26C05336CA1C}" dt="2022-09-16T12:55:09.823" v="21" actId="47"/>
        <pc:sldMkLst>
          <pc:docMk/>
          <pc:sldMk cId="2644762673" sldId="280"/>
        </pc:sldMkLst>
      </pc:sldChg>
      <pc:sldChg chg="add del">
        <pc:chgData name="Victoria Pisarski" userId="692f76a6-d680-4052-be04-f41090feb654" providerId="ADAL" clId="{A216CBFD-2AEA-4B99-80F5-26C05336CA1C}" dt="2022-09-16T12:55:14.632" v="26" actId="47"/>
        <pc:sldMkLst>
          <pc:docMk/>
          <pc:sldMk cId="42451793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7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16/09/2022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16/09/2022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hildline.org.uk/info-advice/bullying-abuse-safety/types-bullying/bullying-cyberbullying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hyperlink" Target="https://www.youngminds.org.uk/young-person/coping-with-life/bullying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greenwichsafeguardingchildren.org.uk/wp-content/uploads/2020/01/bullying-easy-read-leaflet.pdf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097A002-DB7D-4A1D-A8CC-2942EBE37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5" y="8141616"/>
            <a:ext cx="6108721" cy="22084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E9C1D3-0257-4973-9652-AEB9285EA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6" y="5538976"/>
            <a:ext cx="6108721" cy="220844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CAB0B2F-D50F-4A24-9B0C-F8AECE8CF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29" y="3497597"/>
            <a:ext cx="6108721" cy="16333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8809989-4262-41BE-8FB5-72AB5114B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7" y="1298471"/>
            <a:ext cx="6108721" cy="1853269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2630" y="498157"/>
            <a:ext cx="6116320" cy="6042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Bullying</a:t>
            </a:r>
            <a:endParaRPr lang="en-GB" sz="3000" b="1" kern="5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3" name="Text Box 154"/>
          <p:cNvSpPr txBox="1"/>
          <p:nvPr/>
        </p:nvSpPr>
        <p:spPr>
          <a:xfrm>
            <a:off x="3394660" y="1704937"/>
            <a:ext cx="3230245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kern="50" dirty="0">
                <a:effectLst/>
                <a:latin typeface="Century Gothic" panose="020B0502020202020204" pitchFamily="34" charset="0"/>
                <a:ea typeface="ＭＳ 明朝"/>
                <a:cs typeface="Times New Roman"/>
              </a:rPr>
              <a:t>Bullying is when someone physically </a:t>
            </a:r>
            <a:r>
              <a:rPr lang="en-GB" kern="50" dirty="0">
                <a:latin typeface="Century Gothic" panose="020B0502020202020204" pitchFamily="34" charset="0"/>
                <a:ea typeface="ＭＳ 明朝"/>
                <a:cs typeface="Times New Roman"/>
              </a:rPr>
              <a:t>or verbally </a:t>
            </a:r>
            <a:r>
              <a:rPr lang="en-GB" kern="50" dirty="0">
                <a:effectLst/>
                <a:latin typeface="Century Gothic" panose="020B0502020202020204" pitchFamily="34" charset="0"/>
                <a:ea typeface="ＭＳ 明朝"/>
                <a:cs typeface="Times New Roman"/>
              </a:rPr>
              <a:t>hurts another person.</a:t>
            </a:r>
          </a:p>
        </p:txBody>
      </p:sp>
      <p:sp>
        <p:nvSpPr>
          <p:cNvPr id="5" name="Text Box 155"/>
          <p:cNvSpPr txBox="1"/>
          <p:nvPr/>
        </p:nvSpPr>
        <p:spPr>
          <a:xfrm>
            <a:off x="3394660" y="4226225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13" name="Text Box 155">
            <a:extLst>
              <a:ext uri="{FF2B5EF4-FFF2-40B4-BE49-F238E27FC236}">
                <a16:creationId xmlns:a16="http://schemas.microsoft.com/office/drawing/2014/main" id="{2FD5031F-D0F4-43DD-882F-E63FA49C05FD}"/>
              </a:ext>
            </a:extLst>
          </p:cNvPr>
          <p:cNvSpPr txBox="1"/>
          <p:nvPr/>
        </p:nvSpPr>
        <p:spPr>
          <a:xfrm>
            <a:off x="3386764" y="3696844"/>
            <a:ext cx="3230245" cy="124794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United Response have a leaflet about bullying:</a:t>
            </a:r>
            <a:r>
              <a:rPr lang="en-GB" sz="1800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 </a:t>
            </a:r>
            <a:r>
              <a:rPr lang="en-GB" sz="1800" u="sng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to do if you feel bullied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8" name="Text Box 155">
            <a:extLst>
              <a:ext uri="{FF2B5EF4-FFF2-40B4-BE49-F238E27FC236}">
                <a16:creationId xmlns:a16="http://schemas.microsoft.com/office/drawing/2014/main" id="{1E615070-EF80-4DCF-8952-92D7ACD3235D}"/>
              </a:ext>
            </a:extLst>
          </p:cNvPr>
          <p:cNvSpPr txBox="1"/>
          <p:nvPr/>
        </p:nvSpPr>
        <p:spPr>
          <a:xfrm>
            <a:off x="3386763" y="8852658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Young Minds have information about bullying, getting help and tips from other young people</a:t>
            </a:r>
          </a:p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Bullying | How To Deal With Bullying and Getting Help | </a:t>
            </a:r>
            <a:r>
              <a:rPr lang="en-GB" sz="1800" u="sng" dirty="0" err="1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YoungMinds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A6A5E0-388D-4BDB-A1F7-9B605BC559C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7390" t="73730" r="30344" b="13867"/>
          <a:stretch/>
        </p:blipFill>
        <p:spPr>
          <a:xfrm>
            <a:off x="949567" y="3687224"/>
            <a:ext cx="2194137" cy="124794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F81A8EE-8829-47C6-A3CB-B4F603BD69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089" y="1051687"/>
            <a:ext cx="2359263" cy="2359263"/>
          </a:xfrm>
          <a:prstGeom prst="rect">
            <a:avLst/>
          </a:prstGeom>
        </p:spPr>
      </p:pic>
      <p:sp>
        <p:nvSpPr>
          <p:cNvPr id="18" name="Text Box 155">
            <a:extLst>
              <a:ext uri="{FF2B5EF4-FFF2-40B4-BE49-F238E27FC236}">
                <a16:creationId xmlns:a16="http://schemas.microsoft.com/office/drawing/2014/main" id="{97A53909-DA92-4041-8C5A-B16E0A654724}"/>
              </a:ext>
            </a:extLst>
          </p:cNvPr>
          <p:cNvSpPr txBox="1"/>
          <p:nvPr/>
        </p:nvSpPr>
        <p:spPr>
          <a:xfrm>
            <a:off x="3394654" y="6250018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Childline have information on bullying, how to cope with bullying and how to support your friend if they are being bullied</a:t>
            </a:r>
          </a:p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Bullying and cyberbullying | Childline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329CF7-04AE-4B5C-BBC3-0A7262E432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6905" y="8322596"/>
            <a:ext cx="1798234" cy="179823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A808735-4CC0-4F29-98C9-CA79C22178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7951" y="6021464"/>
            <a:ext cx="2191502" cy="1152001"/>
          </a:xfrm>
          <a:prstGeom prst="rect">
            <a:avLst/>
          </a:prstGeom>
        </p:spPr>
      </p:pic>
      <p:pic>
        <p:nvPicPr>
          <p:cNvPr id="22" name="Picture 2" descr="Greenwich Safeguarding Children Partnership">
            <a:extLst>
              <a:ext uri="{FF2B5EF4-FFF2-40B4-BE49-F238E27FC236}">
                <a16:creationId xmlns:a16="http://schemas.microsoft.com/office/drawing/2014/main" id="{7DC7B321-4B03-49AE-ADAE-F8E4E67C0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039312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mbo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page-1-a</Template>
  <TotalTime>0</TotalTime>
  <Words>81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Century Gothic</vt:lpstr>
      <vt:lpstr>Photosymbol</vt:lpstr>
      <vt:lpstr>PowerPoint Presentation</vt:lpstr>
    </vt:vector>
  </TitlesOfParts>
  <Manager/>
  <Company/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Victoria Pisarski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Victoria Pisarski</cp:lastModifiedBy>
  <cp:revision>4</cp:revision>
  <dcterms:created xsi:type="dcterms:W3CDTF">2022-08-02T09:03:34Z</dcterms:created>
  <dcterms:modified xsi:type="dcterms:W3CDTF">2022-09-16T12:55:16Z</dcterms:modified>
  <cp:category/>
</cp:coreProperties>
</file>