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47" autoAdjust="0"/>
  </p:normalViewPr>
  <p:slideViewPr>
    <p:cSldViewPr snapToGrid="0" snapToObjects="1">
      <p:cViewPr varScale="1">
        <p:scale>
          <a:sx n="40" d="100"/>
          <a:sy n="40" d="100"/>
        </p:scale>
        <p:origin x="2236" y="60"/>
      </p:cViewPr>
      <p:guideLst>
        <p:guide orient="horz" pos="3367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Pisarski" userId="692f76a6-d680-4052-be04-f41090feb654" providerId="ADAL" clId="{56A66B87-E438-43C5-93C6-89769804FB97}"/>
    <pc:docChg chg="delSld modSld">
      <pc:chgData name="Victoria Pisarski" userId="692f76a6-d680-4052-be04-f41090feb654" providerId="ADAL" clId="{56A66B87-E438-43C5-93C6-89769804FB97}" dt="2022-09-16T14:10:15.250" v="25" actId="47"/>
      <pc:docMkLst>
        <pc:docMk/>
      </pc:docMkLst>
      <pc:sldChg chg="del">
        <pc:chgData name="Victoria Pisarski" userId="692f76a6-d680-4052-be04-f41090feb654" providerId="ADAL" clId="{56A66B87-E438-43C5-93C6-89769804FB97}" dt="2022-09-16T14:09:52.702" v="0" actId="47"/>
        <pc:sldMkLst>
          <pc:docMk/>
          <pc:sldMk cId="302034448" sldId="257"/>
        </pc:sldMkLst>
      </pc:sldChg>
      <pc:sldChg chg="del">
        <pc:chgData name="Victoria Pisarski" userId="692f76a6-d680-4052-be04-f41090feb654" providerId="ADAL" clId="{56A66B87-E438-43C5-93C6-89769804FB97}" dt="2022-09-16T14:09:53.243" v="1" actId="47"/>
        <pc:sldMkLst>
          <pc:docMk/>
          <pc:sldMk cId="1659568251" sldId="258"/>
        </pc:sldMkLst>
      </pc:sldChg>
      <pc:sldChg chg="del">
        <pc:chgData name="Victoria Pisarski" userId="692f76a6-d680-4052-be04-f41090feb654" providerId="ADAL" clId="{56A66B87-E438-43C5-93C6-89769804FB97}" dt="2022-09-16T14:09:53.716" v="2" actId="47"/>
        <pc:sldMkLst>
          <pc:docMk/>
          <pc:sldMk cId="1858071366" sldId="259"/>
        </pc:sldMkLst>
      </pc:sldChg>
      <pc:sldChg chg="del">
        <pc:chgData name="Victoria Pisarski" userId="692f76a6-d680-4052-be04-f41090feb654" providerId="ADAL" clId="{56A66B87-E438-43C5-93C6-89769804FB97}" dt="2022-09-16T14:09:54.066" v="3" actId="47"/>
        <pc:sldMkLst>
          <pc:docMk/>
          <pc:sldMk cId="1681681026" sldId="260"/>
        </pc:sldMkLst>
      </pc:sldChg>
      <pc:sldChg chg="del">
        <pc:chgData name="Victoria Pisarski" userId="692f76a6-d680-4052-be04-f41090feb654" providerId="ADAL" clId="{56A66B87-E438-43C5-93C6-89769804FB97}" dt="2022-09-16T14:09:54.475" v="4" actId="47"/>
        <pc:sldMkLst>
          <pc:docMk/>
          <pc:sldMk cId="1862317385" sldId="261"/>
        </pc:sldMkLst>
      </pc:sldChg>
      <pc:sldChg chg="del">
        <pc:chgData name="Victoria Pisarski" userId="692f76a6-d680-4052-be04-f41090feb654" providerId="ADAL" clId="{56A66B87-E438-43C5-93C6-89769804FB97}" dt="2022-09-16T14:09:54.709" v="5" actId="47"/>
        <pc:sldMkLst>
          <pc:docMk/>
          <pc:sldMk cId="1024091683" sldId="262"/>
        </pc:sldMkLst>
      </pc:sldChg>
      <pc:sldChg chg="del">
        <pc:chgData name="Victoria Pisarski" userId="692f76a6-d680-4052-be04-f41090feb654" providerId="ADAL" clId="{56A66B87-E438-43C5-93C6-89769804FB97}" dt="2022-09-16T14:09:54.964" v="6" actId="47"/>
        <pc:sldMkLst>
          <pc:docMk/>
          <pc:sldMk cId="3093188402" sldId="263"/>
        </pc:sldMkLst>
      </pc:sldChg>
      <pc:sldChg chg="del">
        <pc:chgData name="Victoria Pisarski" userId="692f76a6-d680-4052-be04-f41090feb654" providerId="ADAL" clId="{56A66B87-E438-43C5-93C6-89769804FB97}" dt="2022-09-16T14:09:55.212" v="7" actId="47"/>
        <pc:sldMkLst>
          <pc:docMk/>
          <pc:sldMk cId="1631725992" sldId="264"/>
        </pc:sldMkLst>
      </pc:sldChg>
      <pc:sldChg chg="del">
        <pc:chgData name="Victoria Pisarski" userId="692f76a6-d680-4052-be04-f41090feb654" providerId="ADAL" clId="{56A66B87-E438-43C5-93C6-89769804FB97}" dt="2022-09-16T14:09:55.642" v="9" actId="47"/>
        <pc:sldMkLst>
          <pc:docMk/>
          <pc:sldMk cId="180714648" sldId="266"/>
        </pc:sldMkLst>
      </pc:sldChg>
      <pc:sldChg chg="del">
        <pc:chgData name="Victoria Pisarski" userId="692f76a6-d680-4052-be04-f41090feb654" providerId="ADAL" clId="{56A66B87-E438-43C5-93C6-89769804FB97}" dt="2022-09-16T14:09:55.460" v="8" actId="47"/>
        <pc:sldMkLst>
          <pc:docMk/>
          <pc:sldMk cId="2992039312" sldId="267"/>
        </pc:sldMkLst>
      </pc:sldChg>
      <pc:sldChg chg="del">
        <pc:chgData name="Victoria Pisarski" userId="692f76a6-d680-4052-be04-f41090feb654" providerId="ADAL" clId="{56A66B87-E438-43C5-93C6-89769804FB97}" dt="2022-09-16T14:09:55.832" v="10" actId="47"/>
        <pc:sldMkLst>
          <pc:docMk/>
          <pc:sldMk cId="2851160978" sldId="268"/>
        </pc:sldMkLst>
      </pc:sldChg>
      <pc:sldChg chg="del">
        <pc:chgData name="Victoria Pisarski" userId="692f76a6-d680-4052-be04-f41090feb654" providerId="ADAL" clId="{56A66B87-E438-43C5-93C6-89769804FB97}" dt="2022-09-16T14:09:56.535" v="11" actId="47"/>
        <pc:sldMkLst>
          <pc:docMk/>
          <pc:sldMk cId="556597385" sldId="269"/>
        </pc:sldMkLst>
      </pc:sldChg>
      <pc:sldChg chg="del">
        <pc:chgData name="Victoria Pisarski" userId="692f76a6-d680-4052-be04-f41090feb654" providerId="ADAL" clId="{56A66B87-E438-43C5-93C6-89769804FB97}" dt="2022-09-16T14:09:57.151" v="12" actId="47"/>
        <pc:sldMkLst>
          <pc:docMk/>
          <pc:sldMk cId="3649673112" sldId="270"/>
        </pc:sldMkLst>
      </pc:sldChg>
      <pc:sldChg chg="modSp del mod">
        <pc:chgData name="Victoria Pisarski" userId="692f76a6-d680-4052-be04-f41090feb654" providerId="ADAL" clId="{56A66B87-E438-43C5-93C6-89769804FB97}" dt="2022-09-16T14:10:12.546" v="16" actId="47"/>
        <pc:sldMkLst>
          <pc:docMk/>
          <pc:sldMk cId="1779577288" sldId="272"/>
        </pc:sldMkLst>
        <pc:spChg chg="mod">
          <ac:chgData name="Victoria Pisarski" userId="692f76a6-d680-4052-be04-f41090feb654" providerId="ADAL" clId="{56A66B87-E438-43C5-93C6-89769804FB97}" dt="2022-09-16T14:10:03.799" v="15" actId="6549"/>
          <ac:spMkLst>
            <pc:docMk/>
            <pc:sldMk cId="1779577288" sldId="272"/>
            <ac:spMk id="2" creationId="{00000000-0000-0000-0000-000000000000}"/>
          </ac:spMkLst>
        </pc:spChg>
      </pc:sldChg>
      <pc:sldChg chg="del">
        <pc:chgData name="Victoria Pisarski" userId="692f76a6-d680-4052-be04-f41090feb654" providerId="ADAL" clId="{56A66B87-E438-43C5-93C6-89769804FB97}" dt="2022-09-16T14:10:12.703" v="17" actId="47"/>
        <pc:sldMkLst>
          <pc:docMk/>
          <pc:sldMk cId="931419394" sldId="273"/>
        </pc:sldMkLst>
      </pc:sldChg>
      <pc:sldChg chg="del">
        <pc:chgData name="Victoria Pisarski" userId="692f76a6-d680-4052-be04-f41090feb654" providerId="ADAL" clId="{56A66B87-E438-43C5-93C6-89769804FB97}" dt="2022-09-16T14:10:12.856" v="18" actId="47"/>
        <pc:sldMkLst>
          <pc:docMk/>
          <pc:sldMk cId="165197066" sldId="274"/>
        </pc:sldMkLst>
      </pc:sldChg>
      <pc:sldChg chg="del">
        <pc:chgData name="Victoria Pisarski" userId="692f76a6-d680-4052-be04-f41090feb654" providerId="ADAL" clId="{56A66B87-E438-43C5-93C6-89769804FB97}" dt="2022-09-16T14:10:13.020" v="19" actId="47"/>
        <pc:sldMkLst>
          <pc:docMk/>
          <pc:sldMk cId="3620306539" sldId="275"/>
        </pc:sldMkLst>
      </pc:sldChg>
      <pc:sldChg chg="del">
        <pc:chgData name="Victoria Pisarski" userId="692f76a6-d680-4052-be04-f41090feb654" providerId="ADAL" clId="{56A66B87-E438-43C5-93C6-89769804FB97}" dt="2022-09-16T14:10:13.587" v="20" actId="47"/>
        <pc:sldMkLst>
          <pc:docMk/>
          <pc:sldMk cId="2607456623" sldId="276"/>
        </pc:sldMkLst>
      </pc:sldChg>
      <pc:sldChg chg="del">
        <pc:chgData name="Victoria Pisarski" userId="692f76a6-d680-4052-be04-f41090feb654" providerId="ADAL" clId="{56A66B87-E438-43C5-93C6-89769804FB97}" dt="2022-09-16T14:10:13.868" v="21" actId="47"/>
        <pc:sldMkLst>
          <pc:docMk/>
          <pc:sldMk cId="3287357325" sldId="277"/>
        </pc:sldMkLst>
      </pc:sldChg>
      <pc:sldChg chg="del">
        <pc:chgData name="Victoria Pisarski" userId="692f76a6-d680-4052-be04-f41090feb654" providerId="ADAL" clId="{56A66B87-E438-43C5-93C6-89769804FB97}" dt="2022-09-16T14:10:14.004" v="22" actId="47"/>
        <pc:sldMkLst>
          <pc:docMk/>
          <pc:sldMk cId="2570102074" sldId="278"/>
        </pc:sldMkLst>
      </pc:sldChg>
      <pc:sldChg chg="del">
        <pc:chgData name="Victoria Pisarski" userId="692f76a6-d680-4052-be04-f41090feb654" providerId="ADAL" clId="{56A66B87-E438-43C5-93C6-89769804FB97}" dt="2022-09-16T14:10:14.182" v="23" actId="47"/>
        <pc:sldMkLst>
          <pc:docMk/>
          <pc:sldMk cId="164666911" sldId="279"/>
        </pc:sldMkLst>
      </pc:sldChg>
      <pc:sldChg chg="del">
        <pc:chgData name="Victoria Pisarski" userId="692f76a6-d680-4052-be04-f41090feb654" providerId="ADAL" clId="{56A66B87-E438-43C5-93C6-89769804FB97}" dt="2022-09-16T14:10:14.631" v="24" actId="47"/>
        <pc:sldMkLst>
          <pc:docMk/>
          <pc:sldMk cId="2644762673" sldId="280"/>
        </pc:sldMkLst>
      </pc:sldChg>
      <pc:sldChg chg="del">
        <pc:chgData name="Victoria Pisarski" userId="692f76a6-d680-4052-be04-f41090feb654" providerId="ADAL" clId="{56A66B87-E438-43C5-93C6-89769804FB97}" dt="2022-09-16T14:10:15.250" v="25" actId="47"/>
        <pc:sldMkLst>
          <pc:docMk/>
          <pc:sldMk cId="424517932" sldId="28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4470B-89A4-0745-9B2C-F38DA9703734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211C7-7EFC-3742-A0B4-90D5C82D2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21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6992B-2636-2C4F-AC5A-AA3C8ED180BD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24371-91BD-B446-8005-470D2CC71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83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276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988F-E7A7-004C-AB7A-14B53BDB228E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7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2108-7E26-9E48-9395-B521677F815A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8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3066" y="428042"/>
            <a:ext cx="1701641" cy="9119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143" y="428042"/>
            <a:ext cx="4978876" cy="91199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6A1E-A875-B541-86B1-05E5CBCE979E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0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6C8B-FBF8-AE47-81C4-17DE63E95653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5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61C8-27BD-8442-B427-69C9269AF387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142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4449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B269-BDC8-054B-B8EA-82C22517D585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0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CD67-5CE4-7B49-B664-2FD4B93C6D07}" type="datetime1">
              <a:rPr lang="en-GB" smtClean="0"/>
              <a:t>16/09/2022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2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C31-A6E9-884F-89AE-AD55F58BE183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9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F79B-4B19-4F4D-81F2-E22699AB29D1}" type="datetime1">
              <a:rPr lang="en-GB" smtClean="0"/>
              <a:t>16/09/2022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B56C-4E21-5A46-8103-9A4E37CB3093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8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747B-A689-4E4E-BFBA-2E4F0E1AAF33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9C872-2B6E-304F-B4FB-DDFDDA764715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39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6.png"/><Relationship Id="rId5" Type="http://schemas.openxmlformats.org/officeDocument/2006/relationships/hyperlink" Target="https://www.youngminds.org.uk/young-person/coping-with-life/drugs-and-alcohol/" TargetMode="External"/><Relationship Id="rId10" Type="http://schemas.openxmlformats.org/officeDocument/2006/relationships/hyperlink" Target="https://www.childline.org.uk/info-advice/you-your-body/drugs-alcohol-smoking/" TargetMode="External"/><Relationship Id="rId4" Type="http://schemas.openxmlformats.org/officeDocument/2006/relationships/hyperlink" Target="https://www.themix.org.uk/drink-and-drugs/drinking-alcohol/what-drink-does-9922.html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32B3659D-7574-4716-A474-1C768B731A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731" y="7728700"/>
            <a:ext cx="6108721" cy="265456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1319D2B-A813-40D7-BD5A-0435E0B3CF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732" y="5848023"/>
            <a:ext cx="6108721" cy="160515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38411F1-F7C4-4D0F-B641-2AC6EA2724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733" y="3745294"/>
            <a:ext cx="6108721" cy="182332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3A57FB4-61E9-4F3F-992B-1E9A417F7B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734" y="1324443"/>
            <a:ext cx="6108721" cy="2146529"/>
          </a:xfrm>
          <a:prstGeom prst="rect">
            <a:avLst/>
          </a:prstGeom>
        </p:spPr>
      </p:pic>
      <p:sp>
        <p:nvSpPr>
          <p:cNvPr id="2" name="Text Box 153"/>
          <p:cNvSpPr txBox="1"/>
          <p:nvPr/>
        </p:nvSpPr>
        <p:spPr>
          <a:xfrm>
            <a:off x="722630" y="498157"/>
            <a:ext cx="6116320" cy="60425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US" sz="3000" b="1" kern="5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cs typeface="Times New Roman"/>
              </a:rPr>
              <a:t>Alcohol and Drugs</a:t>
            </a:r>
            <a:endParaRPr lang="en-GB" sz="3000" b="1" kern="50" dirty="0">
              <a:solidFill>
                <a:srgbClr val="000000"/>
              </a:solidFill>
              <a:effectLst/>
              <a:latin typeface="Century Gothic" panose="020B0502020202020204" pitchFamily="34" charset="0"/>
              <a:cs typeface="Times New Roman"/>
            </a:endParaRPr>
          </a:p>
        </p:txBody>
      </p:sp>
      <p:sp>
        <p:nvSpPr>
          <p:cNvPr id="3" name="Text Box 154"/>
          <p:cNvSpPr txBox="1"/>
          <p:nvPr/>
        </p:nvSpPr>
        <p:spPr>
          <a:xfrm>
            <a:off x="3356817" y="1278374"/>
            <a:ext cx="3230245" cy="216927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Aft>
                <a:spcPts val="1125"/>
              </a:spcAft>
            </a:pPr>
            <a:r>
              <a:rPr lang="en-GB" sz="1800" dirty="0">
                <a:solidFill>
                  <a:srgbClr val="333333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It is important to know the facts about alcohol and drugs, including the dangers and where to get help.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155"/>
          <p:cNvSpPr txBox="1"/>
          <p:nvPr/>
        </p:nvSpPr>
        <p:spPr>
          <a:xfrm>
            <a:off x="3394660" y="4226225"/>
            <a:ext cx="3230245" cy="78635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en-GB" kern="50" dirty="0">
              <a:effectLst/>
              <a:latin typeface="Century Gothic" panose="020B0502020202020204" pitchFamily="34" charset="0"/>
              <a:ea typeface="ＭＳ 明朝"/>
              <a:cs typeface="Times New Roman"/>
            </a:endParaRPr>
          </a:p>
        </p:txBody>
      </p:sp>
      <p:sp>
        <p:nvSpPr>
          <p:cNvPr id="13" name="Text Box 155">
            <a:extLst>
              <a:ext uri="{FF2B5EF4-FFF2-40B4-BE49-F238E27FC236}">
                <a16:creationId xmlns:a16="http://schemas.microsoft.com/office/drawing/2014/main" id="{2FD5031F-D0F4-43DD-882F-E63FA49C05FD}"/>
              </a:ext>
            </a:extLst>
          </p:cNvPr>
          <p:cNvSpPr txBox="1"/>
          <p:nvPr/>
        </p:nvSpPr>
        <p:spPr>
          <a:xfrm>
            <a:off x="3359581" y="4028203"/>
            <a:ext cx="3268809" cy="124794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Bef>
                <a:spcPts val="500"/>
              </a:spcBef>
              <a:spcAft>
                <a:spcPts val="500"/>
              </a:spcAft>
            </a:pP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Mix has information on what alcohol does to your brain and your body</a:t>
            </a:r>
          </a:p>
          <a:p>
            <a:pPr>
              <a:lnSpc>
                <a:spcPct val="101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dirty="0">
                <a:solidFill>
                  <a:srgbClr val="00B05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Drink Does To Your Body | What Drink Does To Your Brain | The Mix</a:t>
            </a:r>
            <a:endParaRPr lang="en-GB" kern="50" dirty="0">
              <a:solidFill>
                <a:srgbClr val="00B050"/>
              </a:solidFill>
              <a:effectLst/>
              <a:latin typeface="Century Gothic" panose="020B0502020202020204" pitchFamily="34" charset="0"/>
              <a:ea typeface="ＭＳ 明朝"/>
              <a:cs typeface="Times New Roman"/>
            </a:endParaRPr>
          </a:p>
        </p:txBody>
      </p:sp>
      <p:sp>
        <p:nvSpPr>
          <p:cNvPr id="8" name="Text Box 155">
            <a:extLst>
              <a:ext uri="{FF2B5EF4-FFF2-40B4-BE49-F238E27FC236}">
                <a16:creationId xmlns:a16="http://schemas.microsoft.com/office/drawing/2014/main" id="{1E615070-EF80-4DCF-8952-92D7ACD3235D}"/>
              </a:ext>
            </a:extLst>
          </p:cNvPr>
          <p:cNvSpPr txBox="1"/>
          <p:nvPr/>
        </p:nvSpPr>
        <p:spPr>
          <a:xfrm>
            <a:off x="3356815" y="7833566"/>
            <a:ext cx="3230245" cy="2444836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Bef>
                <a:spcPts val="500"/>
              </a:spcBef>
              <a:spcAft>
                <a:spcPts val="500"/>
              </a:spcAft>
            </a:pP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Young Minds provides information on the law around alcohol and </a:t>
            </a: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rugs,, how you can tell if you have a problem with alcohol or drugs and where to get help </a:t>
            </a:r>
          </a:p>
          <a:p>
            <a:pPr>
              <a:lnSpc>
                <a:spcPct val="101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dirty="0">
                <a:solidFill>
                  <a:srgbClr val="00B05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Drugs and Alcohol | Support For Young People | </a:t>
            </a:r>
            <a:r>
              <a:rPr lang="en-US" dirty="0" err="1">
                <a:solidFill>
                  <a:srgbClr val="00B05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YoungMinds</a:t>
            </a:r>
            <a:endParaRPr lang="en-GB" sz="1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BB18BF6-1E4E-4996-8009-D66A456E20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7082" y="6093994"/>
            <a:ext cx="2048429" cy="10767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A7E8252-A006-41BA-B662-FD6268B74DF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1719" y="1390607"/>
            <a:ext cx="1339675" cy="13396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EAA6DE2-4EA6-4FAF-BAAA-63290E42198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90847" y="1941685"/>
            <a:ext cx="1237641" cy="123764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2E4BE9D-C35E-4EA9-9150-341EC24C749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98959" y="2642495"/>
            <a:ext cx="842338" cy="842338"/>
          </a:xfrm>
          <a:prstGeom prst="rect">
            <a:avLst/>
          </a:prstGeom>
        </p:spPr>
      </p:pic>
      <p:sp>
        <p:nvSpPr>
          <p:cNvPr id="19" name="Text Box 154">
            <a:extLst>
              <a:ext uri="{FF2B5EF4-FFF2-40B4-BE49-F238E27FC236}">
                <a16:creationId xmlns:a16="http://schemas.microsoft.com/office/drawing/2014/main" id="{51A7E704-3FB8-4714-8229-27D8E3B081DC}"/>
              </a:ext>
            </a:extLst>
          </p:cNvPr>
          <p:cNvSpPr txBox="1"/>
          <p:nvPr/>
        </p:nvSpPr>
        <p:spPr>
          <a:xfrm>
            <a:off x="3356816" y="5836940"/>
            <a:ext cx="3230245" cy="216927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Aft>
                <a:spcPts val="1125"/>
              </a:spcAft>
            </a:pPr>
            <a:r>
              <a:rPr lang="en-GB" sz="1800" dirty="0">
                <a:solidFill>
                  <a:srgbClr val="333333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Childline has information about alcohol and drugs</a:t>
            </a:r>
          </a:p>
          <a:p>
            <a:pPr>
              <a:lnSpc>
                <a:spcPct val="101000"/>
              </a:lnSpc>
              <a:spcAft>
                <a:spcPts val="1125"/>
              </a:spcAft>
            </a:pPr>
            <a:r>
              <a:rPr lang="en-US" dirty="0">
                <a:solidFill>
                  <a:srgbClr val="00B05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Drugs, alcohol and smoking | Childline</a:t>
            </a:r>
            <a:endParaRPr lang="en-GB" sz="1800" dirty="0">
              <a:solidFill>
                <a:srgbClr val="00B05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Open Sans" panose="020B0606030504020204" pitchFamily="34" charset="0"/>
            </a:endParaRPr>
          </a:p>
          <a:p>
            <a:pPr>
              <a:lnSpc>
                <a:spcPct val="101000"/>
              </a:lnSpc>
              <a:spcAft>
                <a:spcPts val="1125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B3D69EC-7B50-4D79-A8A9-93B5FD5CA91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95707" y="4354250"/>
            <a:ext cx="1891180" cy="56954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11F771F-5FC7-43DC-9A1C-65083CF0D63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75471" y="8102238"/>
            <a:ext cx="1731651" cy="1731651"/>
          </a:xfrm>
          <a:prstGeom prst="rect">
            <a:avLst/>
          </a:prstGeom>
        </p:spPr>
      </p:pic>
      <p:pic>
        <p:nvPicPr>
          <p:cNvPr id="22" name="Picture 2" descr="Greenwich Safeguarding Children Partnership">
            <a:extLst>
              <a:ext uri="{FF2B5EF4-FFF2-40B4-BE49-F238E27FC236}">
                <a16:creationId xmlns:a16="http://schemas.microsoft.com/office/drawing/2014/main" id="{9583321F-DBB0-45F0-8BA8-26A43DCA6A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695" y="188693"/>
            <a:ext cx="1755608" cy="73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215357"/>
      </p:ext>
    </p:extLst>
  </p:cSld>
  <p:clrMapOvr>
    <a:masterClrMapping/>
  </p:clrMapOvr>
</p:sld>
</file>

<file path=ppt/theme/theme1.xml><?xml version="1.0" encoding="utf-8"?>
<a:theme xmlns:a="http://schemas.openxmlformats.org/drawingml/2006/main" name="Photosymbol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page-1-a</Template>
  <TotalTime>0</TotalTime>
  <Words>108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Century Gothic</vt:lpstr>
      <vt:lpstr>Photosymbol</vt:lpstr>
      <vt:lpstr>PowerPoint Presentation</vt:lpstr>
    </vt:vector>
  </TitlesOfParts>
  <Manager/>
  <Company/>
  <LinksUpToDate>false</LinksUpToDate>
  <SharedDoc>false</SharedDoc>
  <HyperlinkBase>www.photosymbols.com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Easy Read Information</dc:subject>
  <dc:creator>Victoria Pisarski</dc:creator>
  <cp:keywords>photosymbols, photosymbol, easy read, accessible, information, disability, equality, learning disability, learning difficulties, easy, template,</cp:keywords>
  <dc:description>© Copyright Photosymbols Limited. All Rights Reserved. These templates are only available to our subscribers.</dc:description>
  <cp:lastModifiedBy>Victoria Pisarski</cp:lastModifiedBy>
  <cp:revision>4</cp:revision>
  <dcterms:created xsi:type="dcterms:W3CDTF">2022-08-02T09:03:34Z</dcterms:created>
  <dcterms:modified xsi:type="dcterms:W3CDTF">2022-09-16T14:10:17Z</dcterms:modified>
  <cp:category/>
</cp:coreProperties>
</file>